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Lst>
  <p:notesMasterIdLst>
    <p:notesMasterId r:id="rId7"/>
  </p:notesMasterIdLst>
  <p:sldIdLst>
    <p:sldId id="256" r:id="rId5"/>
    <p:sldId id="257" r:id="rId6"/>
  </p:sldIdLst>
  <p:sldSz cx="7772400" cy="10058400"/>
  <p:notesSz cx="7010400" cy="9296400"/>
  <p:embeddedFontLst>
    <p:embeddedFont>
      <p:font typeface="Allura" panose="020B0604020202020204" charset="0"/>
      <p:regular r:id="rId8"/>
    </p:embeddedFont>
    <p:embeddedFont>
      <p:font typeface="Khand" panose="020B0604020202020204" charset="0"/>
      <p:regular r:id="rId9"/>
      <p:bold r:id="rId10"/>
    </p:embeddedFont>
    <p:embeddedFont>
      <p:font typeface="Raleway" panose="020B0604020202020204" charset="0"/>
      <p:regular r:id="rId11"/>
      <p:bold r:id="rId12"/>
      <p:italic r:id="rId13"/>
      <p:boldItalic r:id="rId1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6" d="100"/>
          <a:sy n="56" d="100"/>
        </p:scale>
        <p:origin x="2458"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font" Target="fonts/font6.fntdata"/><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font" Target="fonts/font5.fntdata"/><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font" Target="fonts/font4.fntdata"/><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font" Target="fonts/font3.fntdata"/><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font" Target="fonts/font2.fntdata"/><Relationship Id="rId14" Type="http://schemas.openxmlformats.org/officeDocument/2006/relationships/font" Target="fonts/font7.fntdata"/></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llie Palmer" userId="0f6008b1-07fa-4a14-ac68-fe3b6666151c" providerId="ADAL" clId="{E037D0D9-AA85-49BD-B7B0-2FD48F3EA140}"/>
    <pc:docChg chg="undo custSel modSld modNotesMaster">
      <pc:chgData name="Callie Palmer" userId="0f6008b1-07fa-4a14-ac68-fe3b6666151c" providerId="ADAL" clId="{E037D0D9-AA85-49BD-B7B0-2FD48F3EA140}" dt="2024-07-30T13:18:59.460" v="3137" actId="14100"/>
      <pc:docMkLst>
        <pc:docMk/>
      </pc:docMkLst>
      <pc:sldChg chg="addSp delSp modSp modNotes">
        <pc:chgData name="Callie Palmer" userId="0f6008b1-07fa-4a14-ac68-fe3b6666151c" providerId="ADAL" clId="{E037D0D9-AA85-49BD-B7B0-2FD48F3EA140}" dt="2024-07-30T13:18:59.460" v="3137" actId="14100"/>
        <pc:sldMkLst>
          <pc:docMk/>
          <pc:sldMk cId="0" sldId="256"/>
        </pc:sldMkLst>
        <pc:spChg chg="mod">
          <ac:chgData name="Callie Palmer" userId="0f6008b1-07fa-4a14-ac68-fe3b6666151c" providerId="ADAL" clId="{E037D0D9-AA85-49BD-B7B0-2FD48F3EA140}" dt="2024-07-18T16:46:04.813" v="1823" actId="1037"/>
          <ac:spMkLst>
            <pc:docMk/>
            <pc:sldMk cId="0" sldId="256"/>
            <ac:spMk id="54" creationId="{00000000-0000-0000-0000-000000000000}"/>
          </ac:spMkLst>
        </pc:spChg>
        <pc:spChg chg="mod">
          <ac:chgData name="Callie Palmer" userId="0f6008b1-07fa-4a14-ac68-fe3b6666151c" providerId="ADAL" clId="{E037D0D9-AA85-49BD-B7B0-2FD48F3EA140}" dt="2024-07-25T15:26:32.621" v="1923" actId="14100"/>
          <ac:spMkLst>
            <pc:docMk/>
            <pc:sldMk cId="0" sldId="256"/>
            <ac:spMk id="56" creationId="{00000000-0000-0000-0000-000000000000}"/>
          </ac:spMkLst>
        </pc:spChg>
        <pc:spChg chg="mod">
          <ac:chgData name="Callie Palmer" userId="0f6008b1-07fa-4a14-ac68-fe3b6666151c" providerId="ADAL" clId="{E037D0D9-AA85-49BD-B7B0-2FD48F3EA140}" dt="2024-07-30T13:13:05.994" v="3134" actId="1037"/>
          <ac:spMkLst>
            <pc:docMk/>
            <pc:sldMk cId="0" sldId="256"/>
            <ac:spMk id="57" creationId="{00000000-0000-0000-0000-000000000000}"/>
          </ac:spMkLst>
        </pc:spChg>
        <pc:spChg chg="mod">
          <ac:chgData name="Callie Palmer" userId="0f6008b1-07fa-4a14-ac68-fe3b6666151c" providerId="ADAL" clId="{E037D0D9-AA85-49BD-B7B0-2FD48F3EA140}" dt="2024-07-25T17:56:34.041" v="2923" actId="20577"/>
          <ac:spMkLst>
            <pc:docMk/>
            <pc:sldMk cId="0" sldId="256"/>
            <ac:spMk id="58" creationId="{00000000-0000-0000-0000-000000000000}"/>
          </ac:spMkLst>
        </pc:spChg>
        <pc:spChg chg="mod">
          <ac:chgData name="Callie Palmer" userId="0f6008b1-07fa-4a14-ac68-fe3b6666151c" providerId="ADAL" clId="{E037D0D9-AA85-49BD-B7B0-2FD48F3EA140}" dt="2024-07-25T15:27:42.766" v="1940" actId="14100"/>
          <ac:spMkLst>
            <pc:docMk/>
            <pc:sldMk cId="0" sldId="256"/>
            <ac:spMk id="59" creationId="{00000000-0000-0000-0000-000000000000}"/>
          </ac:spMkLst>
        </pc:spChg>
        <pc:spChg chg="mod">
          <ac:chgData name="Callie Palmer" userId="0f6008b1-07fa-4a14-ac68-fe3b6666151c" providerId="ADAL" clId="{E037D0D9-AA85-49BD-B7B0-2FD48F3EA140}" dt="2024-07-30T13:18:59.460" v="3137" actId="14100"/>
          <ac:spMkLst>
            <pc:docMk/>
            <pc:sldMk cId="0" sldId="256"/>
            <ac:spMk id="60" creationId="{00000000-0000-0000-0000-000000000000}"/>
          </ac:spMkLst>
        </pc:spChg>
        <pc:grpChg chg="add del mod">
          <ac:chgData name="Callie Palmer" userId="0f6008b1-07fa-4a14-ac68-fe3b6666151c" providerId="ADAL" clId="{E037D0D9-AA85-49BD-B7B0-2FD48F3EA140}" dt="2024-07-18T16:10:24.982" v="394" actId="165"/>
          <ac:grpSpMkLst>
            <pc:docMk/>
            <pc:sldMk cId="0" sldId="256"/>
            <ac:grpSpMk id="2" creationId="{F1312437-1F6B-4C74-B289-2A1849D3F264}"/>
          </ac:grpSpMkLst>
        </pc:grpChg>
        <pc:picChg chg="add mod ord">
          <ac:chgData name="Callie Palmer" userId="0f6008b1-07fa-4a14-ac68-fe3b6666151c" providerId="ADAL" clId="{E037D0D9-AA85-49BD-B7B0-2FD48F3EA140}" dt="2024-07-25T17:56:10.540" v="2917" actId="167"/>
          <ac:picMkLst>
            <pc:docMk/>
            <pc:sldMk cId="0" sldId="256"/>
            <ac:picMk id="3" creationId="{041212EA-3B6B-4CBB-896F-FE8BB0E3A22B}"/>
          </ac:picMkLst>
        </pc:picChg>
        <pc:picChg chg="add mod">
          <ac:chgData name="Callie Palmer" userId="0f6008b1-07fa-4a14-ac68-fe3b6666151c" providerId="ADAL" clId="{E037D0D9-AA85-49BD-B7B0-2FD48F3EA140}" dt="2024-07-25T17:55:57.348" v="2914" actId="571"/>
          <ac:picMkLst>
            <pc:docMk/>
            <pc:sldMk cId="0" sldId="256"/>
            <ac:picMk id="17" creationId="{7346D231-0EA0-43A2-A6F6-BE7710904274}"/>
          </ac:picMkLst>
        </pc:picChg>
        <pc:picChg chg="mod">
          <ac:chgData name="Callie Palmer" userId="0f6008b1-07fa-4a14-ac68-fe3b6666151c" providerId="ADAL" clId="{E037D0D9-AA85-49BD-B7B0-2FD48F3EA140}" dt="2024-07-25T15:38:49.360" v="2494" actId="1076"/>
          <ac:picMkLst>
            <pc:docMk/>
            <pc:sldMk cId="0" sldId="256"/>
            <ac:picMk id="62" creationId="{00000000-0000-0000-0000-000000000000}"/>
          </ac:picMkLst>
        </pc:picChg>
        <pc:picChg chg="mod">
          <ac:chgData name="Callie Palmer" userId="0f6008b1-07fa-4a14-ac68-fe3b6666151c" providerId="ADAL" clId="{E037D0D9-AA85-49BD-B7B0-2FD48F3EA140}" dt="2024-07-25T15:27:37.856" v="1939" actId="1076"/>
          <ac:picMkLst>
            <pc:docMk/>
            <pc:sldMk cId="0" sldId="256"/>
            <ac:picMk id="63" creationId="{00000000-0000-0000-0000-000000000000}"/>
          </ac:picMkLst>
        </pc:picChg>
        <pc:picChg chg="mod">
          <ac:chgData name="Callie Palmer" userId="0f6008b1-07fa-4a14-ac68-fe3b6666151c" providerId="ADAL" clId="{E037D0D9-AA85-49BD-B7B0-2FD48F3EA140}" dt="2024-07-25T15:28:15.796" v="1945" actId="1076"/>
          <ac:picMkLst>
            <pc:docMk/>
            <pc:sldMk cId="0" sldId="256"/>
            <ac:picMk id="64" creationId="{00000000-0000-0000-0000-000000000000}"/>
          </ac:picMkLst>
        </pc:picChg>
        <pc:picChg chg="mod">
          <ac:chgData name="Callie Palmer" userId="0f6008b1-07fa-4a14-ac68-fe3b6666151c" providerId="ADAL" clId="{E037D0D9-AA85-49BD-B7B0-2FD48F3EA140}" dt="2024-07-25T15:34:09.940" v="2289" actId="1076"/>
          <ac:picMkLst>
            <pc:docMk/>
            <pc:sldMk cId="0" sldId="256"/>
            <ac:picMk id="65" creationId="{00000000-0000-0000-0000-000000000000}"/>
          </ac:picMkLst>
        </pc:picChg>
        <pc:picChg chg="mod ord topLvl">
          <ac:chgData name="Callie Palmer" userId="0f6008b1-07fa-4a14-ac68-fe3b6666151c" providerId="ADAL" clId="{E037D0D9-AA85-49BD-B7B0-2FD48F3EA140}" dt="2024-07-25T17:56:10.540" v="2917" actId="167"/>
          <ac:picMkLst>
            <pc:docMk/>
            <pc:sldMk cId="0" sldId="256"/>
            <ac:picMk id="66" creationId="{00000000-0000-0000-0000-000000000000}"/>
          </ac:picMkLst>
        </pc:picChg>
        <pc:picChg chg="mod ord topLvl">
          <ac:chgData name="Callie Palmer" userId="0f6008b1-07fa-4a14-ac68-fe3b6666151c" providerId="ADAL" clId="{E037D0D9-AA85-49BD-B7B0-2FD48F3EA140}" dt="2024-07-25T17:56:10.540" v="2917" actId="167"/>
          <ac:picMkLst>
            <pc:docMk/>
            <pc:sldMk cId="0" sldId="256"/>
            <ac:picMk id="67" creationId="{00000000-0000-0000-0000-000000000000}"/>
          </ac:picMkLst>
        </pc:picChg>
        <pc:picChg chg="del mod topLvl">
          <ac:chgData name="Callie Palmer" userId="0f6008b1-07fa-4a14-ac68-fe3b6666151c" providerId="ADAL" clId="{E037D0D9-AA85-49BD-B7B0-2FD48F3EA140}" dt="2024-07-18T16:10:29.599" v="396" actId="478"/>
          <ac:picMkLst>
            <pc:docMk/>
            <pc:sldMk cId="0" sldId="256"/>
            <ac:picMk id="68" creationId="{00000000-0000-0000-0000-000000000000}"/>
          </ac:picMkLst>
        </pc:picChg>
        <pc:picChg chg="del mod topLvl">
          <ac:chgData name="Callie Palmer" userId="0f6008b1-07fa-4a14-ac68-fe3b6666151c" providerId="ADAL" clId="{E037D0D9-AA85-49BD-B7B0-2FD48F3EA140}" dt="2024-07-18T16:10:27.246" v="395" actId="478"/>
          <ac:picMkLst>
            <pc:docMk/>
            <pc:sldMk cId="0" sldId="256"/>
            <ac:picMk id="69" creationId="{00000000-0000-0000-0000-000000000000}"/>
          </ac:picMkLst>
        </pc:picChg>
      </pc:sldChg>
      <pc:sldChg chg="addSp delSp modSp modNotes">
        <pc:chgData name="Callie Palmer" userId="0f6008b1-07fa-4a14-ac68-fe3b6666151c" providerId="ADAL" clId="{E037D0D9-AA85-49BD-B7B0-2FD48F3EA140}" dt="2024-07-30T13:12:15.740" v="3130"/>
        <pc:sldMkLst>
          <pc:docMk/>
          <pc:sldMk cId="0" sldId="257"/>
        </pc:sldMkLst>
        <pc:spChg chg="add del">
          <ac:chgData name="Callie Palmer" userId="0f6008b1-07fa-4a14-ac68-fe3b6666151c" providerId="ADAL" clId="{E037D0D9-AA85-49BD-B7B0-2FD48F3EA140}" dt="2024-07-18T16:18:49.459" v="1023" actId="478"/>
          <ac:spMkLst>
            <pc:docMk/>
            <pc:sldMk cId="0" sldId="257"/>
            <ac:spMk id="3" creationId="{997646A7-06A9-4703-A0EE-36642FDEE5B7}"/>
          </ac:spMkLst>
        </pc:spChg>
        <pc:spChg chg="add del">
          <ac:chgData name="Callie Palmer" userId="0f6008b1-07fa-4a14-ac68-fe3b6666151c" providerId="ADAL" clId="{E037D0D9-AA85-49BD-B7B0-2FD48F3EA140}" dt="2024-07-18T16:18:56.111" v="1025" actId="478"/>
          <ac:spMkLst>
            <pc:docMk/>
            <pc:sldMk cId="0" sldId="257"/>
            <ac:spMk id="4" creationId="{5A052F8A-B84E-4772-BD38-3E519743D66C}"/>
          </ac:spMkLst>
        </pc:spChg>
        <pc:spChg chg="add mod">
          <ac:chgData name="Callie Palmer" userId="0f6008b1-07fa-4a14-ac68-fe3b6666151c" providerId="ADAL" clId="{E037D0D9-AA85-49BD-B7B0-2FD48F3EA140}" dt="2024-07-25T15:47:06.051" v="2852" actId="14100"/>
          <ac:spMkLst>
            <pc:docMk/>
            <pc:sldMk cId="0" sldId="257"/>
            <ac:spMk id="17" creationId="{9BBB026F-88CB-45E9-B1CB-EE5E3AA63839}"/>
          </ac:spMkLst>
        </pc:spChg>
        <pc:spChg chg="add mod">
          <ac:chgData name="Callie Palmer" userId="0f6008b1-07fa-4a14-ac68-fe3b6666151c" providerId="ADAL" clId="{E037D0D9-AA85-49BD-B7B0-2FD48F3EA140}" dt="2024-07-18T16:48:09.287" v="1906" actId="14100"/>
          <ac:spMkLst>
            <pc:docMk/>
            <pc:sldMk cId="0" sldId="257"/>
            <ac:spMk id="19" creationId="{35524738-59BF-440B-9085-D6140D9C738A}"/>
          </ac:spMkLst>
        </pc:spChg>
        <pc:spChg chg="mod">
          <ac:chgData name="Callie Palmer" userId="0f6008b1-07fa-4a14-ac68-fe3b6666151c" providerId="ADAL" clId="{E037D0D9-AA85-49BD-B7B0-2FD48F3EA140}" dt="2024-07-30T13:00:19.904" v="3097" actId="20577"/>
          <ac:spMkLst>
            <pc:docMk/>
            <pc:sldMk cId="0" sldId="257"/>
            <ac:spMk id="74" creationId="{00000000-0000-0000-0000-000000000000}"/>
          </ac:spMkLst>
        </pc:spChg>
        <pc:spChg chg="mod">
          <ac:chgData name="Callie Palmer" userId="0f6008b1-07fa-4a14-ac68-fe3b6666151c" providerId="ADAL" clId="{E037D0D9-AA85-49BD-B7B0-2FD48F3EA140}" dt="2024-07-25T15:48:43.716" v="2908" actId="20577"/>
          <ac:spMkLst>
            <pc:docMk/>
            <pc:sldMk cId="0" sldId="257"/>
            <ac:spMk id="75" creationId="{00000000-0000-0000-0000-000000000000}"/>
          </ac:spMkLst>
        </pc:spChg>
        <pc:spChg chg="mod">
          <ac:chgData name="Callie Palmer" userId="0f6008b1-07fa-4a14-ac68-fe3b6666151c" providerId="ADAL" clId="{E037D0D9-AA85-49BD-B7B0-2FD48F3EA140}" dt="2024-07-30T13:08:06.605" v="3129" actId="20577"/>
          <ac:spMkLst>
            <pc:docMk/>
            <pc:sldMk cId="0" sldId="257"/>
            <ac:spMk id="76" creationId="{00000000-0000-0000-0000-000000000000}"/>
          </ac:spMkLst>
        </pc:spChg>
        <pc:spChg chg="mod">
          <ac:chgData name="Callie Palmer" userId="0f6008b1-07fa-4a14-ac68-fe3b6666151c" providerId="ADAL" clId="{E037D0D9-AA85-49BD-B7B0-2FD48F3EA140}" dt="2024-07-25T15:47:44.508" v="2854" actId="207"/>
          <ac:spMkLst>
            <pc:docMk/>
            <pc:sldMk cId="0" sldId="257"/>
            <ac:spMk id="77" creationId="{00000000-0000-0000-0000-000000000000}"/>
          </ac:spMkLst>
        </pc:spChg>
        <pc:grpChg chg="add mod">
          <ac:chgData name="Callie Palmer" userId="0f6008b1-07fa-4a14-ac68-fe3b6666151c" providerId="ADAL" clId="{E037D0D9-AA85-49BD-B7B0-2FD48F3EA140}" dt="2024-07-18T16:40:30.565" v="1614" actId="1076"/>
          <ac:grpSpMkLst>
            <pc:docMk/>
            <pc:sldMk cId="0" sldId="257"/>
            <ac:grpSpMk id="2" creationId="{C22ED623-1BED-4BB0-8B12-DFD3F6341C6C}"/>
          </ac:grpSpMkLst>
        </pc:grpChg>
        <pc:picChg chg="add mod">
          <ac:chgData name="Callie Palmer" userId="0f6008b1-07fa-4a14-ac68-fe3b6666151c" providerId="ADAL" clId="{E037D0D9-AA85-49BD-B7B0-2FD48F3EA140}" dt="2024-07-18T16:30:45.624" v="1398" actId="1076"/>
          <ac:picMkLst>
            <pc:docMk/>
            <pc:sldMk cId="0" sldId="257"/>
            <ac:picMk id="5" creationId="{C794A5F5-C9D6-4BAB-A641-2F47277834E1}"/>
          </ac:picMkLst>
        </pc:picChg>
        <pc:picChg chg="add mod">
          <ac:chgData name="Callie Palmer" userId="0f6008b1-07fa-4a14-ac68-fe3b6666151c" providerId="ADAL" clId="{E037D0D9-AA85-49BD-B7B0-2FD48F3EA140}" dt="2024-07-25T15:46:36.113" v="2851" actId="1036"/>
          <ac:picMkLst>
            <pc:docMk/>
            <pc:sldMk cId="0" sldId="257"/>
            <ac:picMk id="20" creationId="{ECCDB37C-29BB-4E94-A73F-DB81E8C71B50}"/>
          </ac:picMkLst>
        </pc:picChg>
        <pc:picChg chg="mod">
          <ac:chgData name="Callie Palmer" userId="0f6008b1-07fa-4a14-ac68-fe3b6666151c" providerId="ADAL" clId="{E037D0D9-AA85-49BD-B7B0-2FD48F3EA140}" dt="2024-07-18T16:38:38.721" v="1567" actId="1076"/>
          <ac:picMkLst>
            <pc:docMk/>
            <pc:sldMk cId="0" sldId="257"/>
            <ac:picMk id="78" creationId="{00000000-0000-0000-0000-000000000000}"/>
          </ac:picMkLst>
        </pc:picChg>
        <pc:picChg chg="mod">
          <ac:chgData name="Callie Palmer" userId="0f6008b1-07fa-4a14-ac68-fe3b6666151c" providerId="ADAL" clId="{E037D0D9-AA85-49BD-B7B0-2FD48F3EA140}" dt="2024-07-25T15:48:28.972" v="2898" actId="14100"/>
          <ac:picMkLst>
            <pc:docMk/>
            <pc:sldMk cId="0" sldId="257"/>
            <ac:picMk id="79" creationId="{00000000-0000-0000-0000-000000000000}"/>
          </ac:picMkLst>
        </pc:picChg>
        <pc:picChg chg="mod">
          <ac:chgData name="Callie Palmer" userId="0f6008b1-07fa-4a14-ac68-fe3b6666151c" providerId="ADAL" clId="{E037D0D9-AA85-49BD-B7B0-2FD48F3EA140}" dt="2024-07-18T16:38:10.660" v="1551" actId="1076"/>
          <ac:picMkLst>
            <pc:docMk/>
            <pc:sldMk cId="0" sldId="257"/>
            <ac:picMk id="80" creationId="{00000000-0000-0000-0000-000000000000}"/>
          </ac:picMkLst>
        </pc:picChg>
        <pc:picChg chg="mod">
          <ac:chgData name="Callie Palmer" userId="0f6008b1-07fa-4a14-ac68-fe3b6666151c" providerId="ADAL" clId="{E037D0D9-AA85-49BD-B7B0-2FD48F3EA140}" dt="2024-07-25T15:40:59.119" v="2659" actId="1076"/>
          <ac:picMkLst>
            <pc:docMk/>
            <pc:sldMk cId="0" sldId="257"/>
            <ac:picMk id="82" creationId="{00000000-0000-0000-0000-000000000000}"/>
          </ac:picMkLst>
        </pc:picChg>
        <pc:picChg chg="mod">
          <ac:chgData name="Callie Palmer" userId="0f6008b1-07fa-4a14-ac68-fe3b6666151c" providerId="ADAL" clId="{E037D0D9-AA85-49BD-B7B0-2FD48F3EA140}" dt="2024-07-30T13:06:03.580" v="3100" actId="1076"/>
          <ac:picMkLst>
            <pc:docMk/>
            <pc:sldMk cId="0" sldId="257"/>
            <ac:picMk id="83" creationId="{00000000-0000-0000-0000-000000000000}"/>
          </ac:picMkLst>
        </pc:picChg>
        <pc:picChg chg="mod">
          <ac:chgData name="Callie Palmer" userId="0f6008b1-07fa-4a14-ac68-fe3b6666151c" providerId="ADAL" clId="{E037D0D9-AA85-49BD-B7B0-2FD48F3EA140}" dt="2024-07-18T16:18:26.647" v="1020" actId="164"/>
          <ac:picMkLst>
            <pc:docMk/>
            <pc:sldMk cId="0" sldId="257"/>
            <ac:picMk id="84" creationId="{00000000-0000-0000-0000-000000000000}"/>
          </ac:picMkLst>
        </pc:picChg>
        <pc:picChg chg="mod">
          <ac:chgData name="Callie Palmer" userId="0f6008b1-07fa-4a14-ac68-fe3b6666151c" providerId="ADAL" clId="{E037D0D9-AA85-49BD-B7B0-2FD48F3EA140}" dt="2024-07-18T16:18:26.647" v="1020" actId="164"/>
          <ac:picMkLst>
            <pc:docMk/>
            <pc:sldMk cId="0" sldId="257"/>
            <ac:picMk id="85"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59000" y="696913"/>
            <a:ext cx="26924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75f58ae4ea_0_8:notes"/>
          <p:cNvSpPr>
            <a:spLocks noGrp="1" noRot="1" noChangeAspect="1"/>
          </p:cNvSpPr>
          <p:nvPr>
            <p:ph type="sldImg" idx="2"/>
          </p:nvPr>
        </p:nvSpPr>
        <p:spPr>
          <a:xfrm>
            <a:off x="2159000" y="696913"/>
            <a:ext cx="2693988"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75f58ae4ea_0_8: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6dda4b5279_0_9:notes"/>
          <p:cNvSpPr>
            <a:spLocks noGrp="1" noRot="1" noChangeAspect="1"/>
          </p:cNvSpPr>
          <p:nvPr>
            <p:ph type="sldImg" idx="2"/>
          </p:nvPr>
        </p:nvSpPr>
        <p:spPr>
          <a:xfrm>
            <a:off x="2159000" y="696913"/>
            <a:ext cx="2693988"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6dda4b5279_0_9: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64952" y="1456058"/>
            <a:ext cx="7242600" cy="40140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52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264945" y="5542289"/>
            <a:ext cx="7242600" cy="1550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28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264945" y="2163089"/>
            <a:ext cx="7242600" cy="38397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2000"/>
              <a:buNone/>
              <a:defRPr sz="1200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264945" y="6164351"/>
            <a:ext cx="7242600" cy="2543700"/>
          </a:xfrm>
          <a:prstGeom prst="rect">
            <a:avLst/>
          </a:prstGeom>
        </p:spPr>
        <p:txBody>
          <a:bodyPr spcFirstLastPara="1" wrap="square" lIns="91425" tIns="91425" rIns="91425" bIns="91425" anchor="t" anchorCtr="0">
            <a:noAutofit/>
          </a:bodyPr>
          <a:lstStyle>
            <a:lvl1pPr marL="457200" lvl="0" indent="-342900" algn="ctr" rtl="0">
              <a:spcBef>
                <a:spcPts val="0"/>
              </a:spcBef>
              <a:spcAft>
                <a:spcPts val="0"/>
              </a:spcAft>
              <a:buSzPts val="1800"/>
              <a:buChar char="●"/>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264945" y="4206107"/>
            <a:ext cx="7242600" cy="16461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264945" y="2253729"/>
            <a:ext cx="7242600" cy="6681000"/>
          </a:xfrm>
          <a:prstGeom prst="rect">
            <a:avLst/>
          </a:prstGeom>
        </p:spPr>
        <p:txBody>
          <a:bodyPr spcFirstLastPara="1" wrap="square" lIns="91425" tIns="91425" rIns="91425" bIns="91425" anchor="t" anchorCtr="0">
            <a:noAutofit/>
          </a:bodyPr>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264945" y="2253729"/>
            <a:ext cx="3399900" cy="66810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107540" y="2253729"/>
            <a:ext cx="3399900" cy="66810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264945" y="1086507"/>
            <a:ext cx="2386800" cy="14778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264945" y="2717440"/>
            <a:ext cx="2386800" cy="62175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SzPts val="1200"/>
              <a:buChar char="●"/>
              <a:defRPr sz="12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16713" y="880293"/>
            <a:ext cx="5412600" cy="7999800"/>
          </a:xfrm>
          <a:prstGeom prst="rect">
            <a:avLst/>
          </a:prstGeom>
        </p:spPr>
        <p:txBody>
          <a:bodyPr spcFirstLastPara="1" wrap="square" lIns="91425" tIns="91425" rIns="91425" bIns="91425" anchor="ctr" anchorCtr="0">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25675" y="2411542"/>
            <a:ext cx="3438300" cy="2898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4200"/>
              <a:buNone/>
              <a:defRPr sz="42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25675" y="5481569"/>
            <a:ext cx="3438300" cy="2415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198575" y="1415969"/>
            <a:ext cx="3261300" cy="7226100"/>
          </a:xfrm>
          <a:prstGeom prst="rect">
            <a:avLst/>
          </a:prstGeom>
        </p:spPr>
        <p:txBody>
          <a:bodyPr spcFirstLastPara="1" wrap="square" lIns="91425" tIns="91425" rIns="91425" bIns="91425" anchor="ctr" anchorCtr="0">
            <a:noAutofit/>
          </a:bodyPr>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264945" y="8273124"/>
            <a:ext cx="5099100" cy="1183200"/>
          </a:xfrm>
          <a:prstGeom prst="rect">
            <a:avLst/>
          </a:prstGeom>
        </p:spPr>
        <p:txBody>
          <a:bodyPr spcFirstLastPara="1" wrap="square" lIns="91425" tIns="91425" rIns="91425" bIns="91425" anchor="ctr" anchorCtr="0">
            <a:noAutofit/>
          </a:bodyPr>
          <a:lstStyle>
            <a:lvl1pPr marL="457200" lvl="0" indent="-228600" rtl="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Autofit/>
          </a:bodyPr>
          <a:lstStyle>
            <a:lvl1pPr marL="457200" lvl="0" indent="-342900" rtl="0">
              <a:lnSpc>
                <a:spcPct val="115000"/>
              </a:lnSpc>
              <a:spcBef>
                <a:spcPts val="0"/>
              </a:spcBef>
              <a:spcAft>
                <a:spcPts val="0"/>
              </a:spcAft>
              <a:buClr>
                <a:schemeClr val="dk2"/>
              </a:buClr>
              <a:buSzPts val="1800"/>
              <a:buChar char="●"/>
              <a:defRPr sz="1800">
                <a:solidFill>
                  <a:schemeClr val="dk2"/>
                </a:solidFill>
              </a:defRPr>
            </a:lvl1pPr>
            <a:lvl2pPr marL="914400" lvl="1" indent="-317500" rtl="0">
              <a:lnSpc>
                <a:spcPct val="115000"/>
              </a:lnSpc>
              <a:spcBef>
                <a:spcPts val="1600"/>
              </a:spcBef>
              <a:spcAft>
                <a:spcPts val="0"/>
              </a:spcAft>
              <a:buClr>
                <a:schemeClr val="dk2"/>
              </a:buClr>
              <a:buSzPts val="1400"/>
              <a:buChar char="○"/>
              <a:defRPr>
                <a:solidFill>
                  <a:schemeClr val="dk2"/>
                </a:solidFill>
              </a:defRPr>
            </a:lvl2pPr>
            <a:lvl3pPr marL="1371600" lvl="2" indent="-317500" rtl="0">
              <a:lnSpc>
                <a:spcPct val="115000"/>
              </a:lnSpc>
              <a:spcBef>
                <a:spcPts val="1600"/>
              </a:spcBef>
              <a:spcAft>
                <a:spcPts val="0"/>
              </a:spcAft>
              <a:buClr>
                <a:schemeClr val="dk2"/>
              </a:buClr>
              <a:buSzPts val="1400"/>
              <a:buChar char="■"/>
              <a:defRPr>
                <a:solidFill>
                  <a:schemeClr val="dk2"/>
                </a:solidFill>
              </a:defRPr>
            </a:lvl3pPr>
            <a:lvl4pPr marL="1828800" lvl="3" indent="-317500" rtl="0">
              <a:lnSpc>
                <a:spcPct val="115000"/>
              </a:lnSpc>
              <a:spcBef>
                <a:spcPts val="1600"/>
              </a:spcBef>
              <a:spcAft>
                <a:spcPts val="0"/>
              </a:spcAft>
              <a:buClr>
                <a:schemeClr val="dk2"/>
              </a:buClr>
              <a:buSzPts val="1400"/>
              <a:buChar char="●"/>
              <a:defRPr>
                <a:solidFill>
                  <a:schemeClr val="dk2"/>
                </a:solidFill>
              </a:defRPr>
            </a:lvl4pPr>
            <a:lvl5pPr marL="2286000" lvl="4" indent="-317500" rtl="0">
              <a:lnSpc>
                <a:spcPct val="115000"/>
              </a:lnSpc>
              <a:spcBef>
                <a:spcPts val="1600"/>
              </a:spcBef>
              <a:spcAft>
                <a:spcPts val="0"/>
              </a:spcAft>
              <a:buClr>
                <a:schemeClr val="dk2"/>
              </a:buClr>
              <a:buSzPts val="1400"/>
              <a:buChar char="○"/>
              <a:defRPr>
                <a:solidFill>
                  <a:schemeClr val="dk2"/>
                </a:solidFill>
              </a:defRPr>
            </a:lvl5pPr>
            <a:lvl6pPr marL="2743200" lvl="5" indent="-317500" rtl="0">
              <a:lnSpc>
                <a:spcPct val="115000"/>
              </a:lnSpc>
              <a:spcBef>
                <a:spcPts val="1600"/>
              </a:spcBef>
              <a:spcAft>
                <a:spcPts val="0"/>
              </a:spcAft>
              <a:buClr>
                <a:schemeClr val="dk2"/>
              </a:buClr>
              <a:buSzPts val="1400"/>
              <a:buChar char="■"/>
              <a:defRPr>
                <a:solidFill>
                  <a:schemeClr val="dk2"/>
                </a:solidFill>
              </a:defRPr>
            </a:lvl6pPr>
            <a:lvl7pPr marL="3200400" lvl="6" indent="-317500" rtl="0">
              <a:lnSpc>
                <a:spcPct val="115000"/>
              </a:lnSpc>
              <a:spcBef>
                <a:spcPts val="1600"/>
              </a:spcBef>
              <a:spcAft>
                <a:spcPts val="0"/>
              </a:spcAft>
              <a:buClr>
                <a:schemeClr val="dk2"/>
              </a:buClr>
              <a:buSzPts val="1400"/>
              <a:buChar char="●"/>
              <a:defRPr>
                <a:solidFill>
                  <a:schemeClr val="dk2"/>
                </a:solidFill>
              </a:defRPr>
            </a:lvl7pPr>
            <a:lvl8pPr marL="3657600" lvl="7" indent="-317500" rtl="0">
              <a:lnSpc>
                <a:spcPct val="115000"/>
              </a:lnSpc>
              <a:spcBef>
                <a:spcPts val="1600"/>
              </a:spcBef>
              <a:spcAft>
                <a:spcPts val="0"/>
              </a:spcAft>
              <a:buClr>
                <a:schemeClr val="dk2"/>
              </a:buClr>
              <a:buSzPts val="1400"/>
              <a:buChar char="○"/>
              <a:defRPr>
                <a:solidFill>
                  <a:schemeClr val="dk2"/>
                </a:solidFill>
              </a:defRPr>
            </a:lvl8pPr>
            <a:lvl9pPr marL="4114800" lvl="8" indent="-317500" rtl="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lvl="0" algn="r" rtl="0">
              <a:buNone/>
              <a:defRPr sz="1000">
                <a:solidFill>
                  <a:schemeClr val="dk2"/>
                </a:solidFill>
              </a:defRPr>
            </a:lvl1pPr>
            <a:lvl2pPr lvl="1" algn="r" rtl="0">
              <a:buNone/>
              <a:defRPr sz="1000">
                <a:solidFill>
                  <a:schemeClr val="dk2"/>
                </a:solidFill>
              </a:defRPr>
            </a:lvl2pPr>
            <a:lvl3pPr lvl="2" algn="r" rtl="0">
              <a:buNone/>
              <a:defRPr sz="1000">
                <a:solidFill>
                  <a:schemeClr val="dk2"/>
                </a:solidFill>
              </a:defRPr>
            </a:lvl3pPr>
            <a:lvl4pPr lvl="3" algn="r" rtl="0">
              <a:buNone/>
              <a:defRPr sz="1000">
                <a:solidFill>
                  <a:schemeClr val="dk2"/>
                </a:solidFill>
              </a:defRPr>
            </a:lvl4pPr>
            <a:lvl5pPr lvl="4" algn="r" rtl="0">
              <a:buNone/>
              <a:defRPr sz="1000">
                <a:solidFill>
                  <a:schemeClr val="dk2"/>
                </a:solidFill>
              </a:defRPr>
            </a:lvl5pPr>
            <a:lvl6pPr lvl="5" algn="r" rtl="0">
              <a:buNone/>
              <a:defRPr sz="1000">
                <a:solidFill>
                  <a:schemeClr val="dk2"/>
                </a:solidFill>
              </a:defRPr>
            </a:lvl6pPr>
            <a:lvl7pPr lvl="6" algn="r" rtl="0">
              <a:buNone/>
              <a:defRPr sz="1000">
                <a:solidFill>
                  <a:schemeClr val="dk2"/>
                </a:solidFill>
              </a:defRPr>
            </a:lvl7pPr>
            <a:lvl8pPr lvl="7" algn="r" rtl="0">
              <a:buNone/>
              <a:defRPr sz="1000">
                <a:solidFill>
                  <a:schemeClr val="dk2"/>
                </a:solidFill>
              </a:defRPr>
            </a:lvl8pPr>
            <a:lvl9pPr lvl="8" algn="r" rtl="0">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cmilton@cartersvilleschools.org" TargetMode="External"/><Relationship Id="rId13"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hyperlink" Target="mailto:bmathison@cartersvilleschools.org" TargetMode="External"/><Relationship Id="rId12"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1.xml"/><Relationship Id="rId6" Type="http://schemas.openxmlformats.org/officeDocument/2006/relationships/hyperlink" Target="mailto:bbarber@cartersvilleschools.org" TargetMode="External"/><Relationship Id="rId11" Type="http://schemas.openxmlformats.org/officeDocument/2006/relationships/image" Target="../media/image4.png"/><Relationship Id="rId5" Type="http://schemas.openxmlformats.org/officeDocument/2006/relationships/hyperlink" Target="mailto:cbagwell2@cartersvilleschools.org" TargetMode="External"/><Relationship Id="rId10"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hyperlink" Target="mailto:cpalmer@cartersvilleschools.org" TargetMode="External"/><Relationship Id="rId14" Type="http://schemas.openxmlformats.org/officeDocument/2006/relationships/image" Target="../media/image7.png"/></Relationships>
</file>

<file path=ppt/slides/_rels/slide2.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hyperlink" Target="https://www.gpb.org/education/make-mathematics-count-ga" TargetMode="External"/><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hyperlink" Target="https://lor2.gadoe.org/gadoe/file/4dacaed9-1466-4698-9dc0-c8ccf994611c/1/7th-Grade-Mathematics-Parent-Letter.pdf" TargetMode="External"/><Relationship Id="rId2" Type="http://schemas.openxmlformats.org/officeDocument/2006/relationships/notesSlide" Target="../notesSlides/notesSlide2.xml"/><Relationship Id="rId1" Type="http://schemas.openxmlformats.org/officeDocument/2006/relationships/slideLayout" Target="../slideLayouts/slideLayout9.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5" Type="http://schemas.openxmlformats.org/officeDocument/2006/relationships/image" Target="../media/image5.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 Id="rId14" Type="http://schemas.openxmlformats.org/officeDocument/2006/relationships/hyperlink" Target="https://www.gadoe.org/Curriculum-Instruction-and-Assessment/Assessment/Pages/Milestones_Resources.asp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66" name="Google Shape;66;p13"/>
          <p:cNvPicPr preferRelativeResize="0"/>
          <p:nvPr/>
        </p:nvPicPr>
        <p:blipFill rotWithShape="1">
          <a:blip r:embed="rId3">
            <a:alphaModFix/>
          </a:blip>
          <a:srcRect t="16148" b="22426"/>
          <a:stretch/>
        </p:blipFill>
        <p:spPr>
          <a:xfrm>
            <a:off x="3842292" y="5282020"/>
            <a:ext cx="1171727" cy="1215225"/>
          </a:xfrm>
          <a:prstGeom prst="rect">
            <a:avLst/>
          </a:prstGeom>
          <a:noFill/>
          <a:ln>
            <a:noFill/>
          </a:ln>
        </p:spPr>
      </p:pic>
      <p:pic>
        <p:nvPicPr>
          <p:cNvPr id="67" name="Google Shape;67;p13"/>
          <p:cNvPicPr preferRelativeResize="0"/>
          <p:nvPr/>
        </p:nvPicPr>
        <p:blipFill rotWithShape="1">
          <a:blip r:embed="rId3">
            <a:alphaModFix/>
          </a:blip>
          <a:srcRect t="16148" b="22426"/>
          <a:stretch/>
        </p:blipFill>
        <p:spPr>
          <a:xfrm>
            <a:off x="4811484" y="5253814"/>
            <a:ext cx="1171727" cy="1215225"/>
          </a:xfrm>
          <a:prstGeom prst="rect">
            <a:avLst/>
          </a:prstGeom>
          <a:noFill/>
          <a:ln>
            <a:noFill/>
          </a:ln>
        </p:spPr>
      </p:pic>
      <p:pic>
        <p:nvPicPr>
          <p:cNvPr id="3" name="Picture 2">
            <a:extLst>
              <a:ext uri="{FF2B5EF4-FFF2-40B4-BE49-F238E27FC236}">
                <a16:creationId xmlns:a16="http://schemas.microsoft.com/office/drawing/2014/main" id="{041212EA-3B6B-4CBB-896F-FE8BB0E3A22B}"/>
              </a:ext>
            </a:extLst>
          </p:cNvPr>
          <p:cNvPicPr>
            <a:picLocks noChangeAspect="1"/>
          </p:cNvPicPr>
          <p:nvPr/>
        </p:nvPicPr>
        <p:blipFill>
          <a:blip r:embed="rId4"/>
          <a:stretch>
            <a:fillRect/>
          </a:stretch>
        </p:blipFill>
        <p:spPr>
          <a:xfrm>
            <a:off x="5875632" y="5099851"/>
            <a:ext cx="1687218" cy="1318390"/>
          </a:xfrm>
          <a:prstGeom prst="rect">
            <a:avLst/>
          </a:prstGeom>
        </p:spPr>
      </p:pic>
      <p:sp>
        <p:nvSpPr>
          <p:cNvPr id="54" name="Google Shape;54;p13"/>
          <p:cNvSpPr txBox="1"/>
          <p:nvPr/>
        </p:nvSpPr>
        <p:spPr>
          <a:xfrm rot="16200000">
            <a:off x="-1332727" y="753926"/>
            <a:ext cx="3279597" cy="1061255"/>
          </a:xfrm>
          <a:prstGeom prst="rect">
            <a:avLst/>
          </a:prstGeom>
          <a:noFill/>
          <a:ln>
            <a:noFill/>
          </a:ln>
          <a:effectLst>
            <a:outerShdw blurRad="85725" dist="38100" dir="5400000" algn="bl" rotWithShape="0">
              <a:srgbClr val="000000">
                <a:alpha val="50000"/>
              </a:srgbClr>
            </a:outerShdw>
          </a:effectLst>
        </p:spPr>
        <p:txBody>
          <a:bodyPr spcFirstLastPara="1" wrap="square" lIns="91425" tIns="91425" rIns="91425" bIns="91425" anchor="b" anchorCtr="0">
            <a:noAutofit/>
          </a:bodyPr>
          <a:lstStyle/>
          <a:p>
            <a:pPr marL="0" lvl="0" indent="0" algn="ctr" rtl="0">
              <a:spcBef>
                <a:spcPts val="0"/>
              </a:spcBef>
              <a:spcAft>
                <a:spcPts val="0"/>
              </a:spcAft>
              <a:buNone/>
            </a:pPr>
            <a:r>
              <a:rPr lang="en-US" sz="4500" dirty="0">
                <a:latin typeface="Cream Candy" panose="02000500000000000000" pitchFamily="50" charset="0"/>
                <a:ea typeface="Allura"/>
                <a:cs typeface="Allura"/>
                <a:sym typeface="Allura"/>
              </a:rPr>
              <a:t>Math </a:t>
            </a:r>
            <a:r>
              <a:rPr lang="en" sz="4500" dirty="0">
                <a:latin typeface="Cream Candy" panose="02000500000000000000" pitchFamily="50" charset="0"/>
                <a:ea typeface="Allura"/>
                <a:cs typeface="Allura"/>
                <a:sym typeface="Allura"/>
              </a:rPr>
              <a:t>Syllabus</a:t>
            </a:r>
            <a:endParaRPr sz="4500" dirty="0">
              <a:latin typeface="Cream Candy" panose="02000500000000000000" pitchFamily="50" charset="0"/>
              <a:ea typeface="Allura"/>
              <a:cs typeface="Allura"/>
              <a:sym typeface="Allura"/>
            </a:endParaRPr>
          </a:p>
        </p:txBody>
      </p:sp>
      <p:sp>
        <p:nvSpPr>
          <p:cNvPr id="55" name="Google Shape;55;p13"/>
          <p:cNvSpPr txBox="1"/>
          <p:nvPr/>
        </p:nvSpPr>
        <p:spPr>
          <a:xfrm>
            <a:off x="1124618" y="14425"/>
            <a:ext cx="6505800" cy="1414800"/>
          </a:xfrm>
          <a:prstGeom prst="rect">
            <a:avLst/>
          </a:prstGeom>
          <a:noFill/>
          <a:ln>
            <a:noFill/>
          </a:ln>
          <a:effectLst>
            <a:outerShdw blurRad="42863" dist="28575" dir="5640000" algn="bl" rotWithShape="0">
              <a:srgbClr val="000000">
                <a:alpha val="50000"/>
              </a:srgbClr>
            </a:outerShdw>
          </a:effectLst>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US" sz="2000" dirty="0">
                <a:latin typeface="Khand"/>
                <a:ea typeface="Khand"/>
                <a:cs typeface="Khand"/>
                <a:sym typeface="Khand"/>
              </a:rPr>
              <a:t>7</a:t>
            </a:r>
            <a:r>
              <a:rPr lang="en-US" sz="2000" baseline="30000" dirty="0">
                <a:latin typeface="Khand"/>
                <a:ea typeface="Khand"/>
                <a:cs typeface="Khand"/>
                <a:sym typeface="Khand"/>
              </a:rPr>
              <a:t>th</a:t>
            </a:r>
            <a:r>
              <a:rPr lang="en-US" sz="2000" dirty="0">
                <a:latin typeface="Khand"/>
                <a:ea typeface="Khand"/>
                <a:cs typeface="Khand"/>
                <a:sym typeface="Khand"/>
              </a:rPr>
              <a:t> Grade Math Teachers</a:t>
            </a:r>
            <a:endParaRPr sz="2000" dirty="0">
              <a:latin typeface="Khand"/>
              <a:ea typeface="Khand"/>
              <a:cs typeface="Khand"/>
              <a:sym typeface="Khand"/>
            </a:endParaRPr>
          </a:p>
          <a:p>
            <a:r>
              <a:rPr lang="en-US" dirty="0"/>
              <a:t>Mrs. Cheyanne Bagwell	</a:t>
            </a:r>
            <a:r>
              <a:rPr lang="en-US" u="sng" dirty="0">
                <a:hlinkClick r:id="rId5"/>
              </a:rPr>
              <a:t>cbagwell2@cartersvilleschools.org</a:t>
            </a:r>
            <a:endParaRPr lang="en-US" dirty="0"/>
          </a:p>
          <a:p>
            <a:r>
              <a:rPr lang="en-US" dirty="0"/>
              <a:t>Mrs. Bryn Barber		</a:t>
            </a:r>
            <a:r>
              <a:rPr lang="en-US" u="sng" dirty="0">
                <a:hlinkClick r:id="rId6"/>
              </a:rPr>
              <a:t>bbarber@cartersvilleschools.org</a:t>
            </a:r>
            <a:r>
              <a:rPr lang="en-US" dirty="0"/>
              <a:t> </a:t>
            </a:r>
          </a:p>
          <a:p>
            <a:r>
              <a:rPr lang="en-US" dirty="0"/>
              <a:t>Ms. Blair Mathison		</a:t>
            </a:r>
            <a:r>
              <a:rPr lang="en-US" u="sng" dirty="0">
                <a:hlinkClick r:id="rId7"/>
              </a:rPr>
              <a:t>bmathison@cartersvilleschools.org</a:t>
            </a:r>
            <a:r>
              <a:rPr lang="en-US" dirty="0"/>
              <a:t> </a:t>
            </a:r>
          </a:p>
          <a:p>
            <a:r>
              <a:rPr lang="en-US" dirty="0"/>
              <a:t>Mrs. Christie Milton		</a:t>
            </a:r>
            <a:r>
              <a:rPr lang="en-US" u="sng" dirty="0">
                <a:hlinkClick r:id="rId8"/>
              </a:rPr>
              <a:t>cmilton@cartersvilleschools.org</a:t>
            </a:r>
            <a:r>
              <a:rPr lang="en-US" dirty="0"/>
              <a:t> </a:t>
            </a:r>
          </a:p>
          <a:p>
            <a:r>
              <a:rPr lang="en-US" dirty="0"/>
              <a:t>Dr. Callie Palmer		</a:t>
            </a:r>
            <a:r>
              <a:rPr lang="en-US" u="sng" dirty="0">
                <a:hlinkClick r:id="rId9"/>
              </a:rPr>
              <a:t>cpalmer@cartersvilleschools.org</a:t>
            </a:r>
            <a:endParaRPr dirty="0">
              <a:latin typeface="Khand"/>
              <a:ea typeface="Khand"/>
              <a:cs typeface="Khand"/>
              <a:sym typeface="Khand"/>
            </a:endParaRPr>
          </a:p>
        </p:txBody>
      </p:sp>
      <p:sp>
        <p:nvSpPr>
          <p:cNvPr id="56" name="Google Shape;56;p13"/>
          <p:cNvSpPr/>
          <p:nvPr/>
        </p:nvSpPr>
        <p:spPr>
          <a:xfrm>
            <a:off x="209550" y="2517575"/>
            <a:ext cx="3620100" cy="2233250"/>
          </a:xfrm>
          <a:prstGeom prst="rect">
            <a:avLst/>
          </a:prstGeom>
          <a:solidFill>
            <a:srgbClr val="FFFFFF"/>
          </a:solidFill>
          <a:ln w="9525" cap="flat" cmpd="sng">
            <a:solidFill>
              <a:schemeClr val="dk2"/>
            </a:solidFill>
            <a:prstDash val="dash"/>
            <a:round/>
            <a:headEnd type="none" w="sm" len="sm"/>
            <a:tailEnd type="none" w="sm" len="sm"/>
          </a:ln>
        </p:spPr>
        <p:txBody>
          <a:bodyPr spcFirstLastPara="1" wrap="square" lIns="91425" tIns="91425" rIns="91425" bIns="91425" anchor="t" anchorCtr="0">
            <a:noAutofit/>
          </a:bodyPr>
          <a:lstStyle/>
          <a:p>
            <a:pPr marL="0" lvl="0" indent="0" algn="r" rtl="0">
              <a:spcBef>
                <a:spcPts val="0"/>
              </a:spcBef>
              <a:spcAft>
                <a:spcPts val="0"/>
              </a:spcAft>
              <a:buNone/>
            </a:pPr>
            <a:r>
              <a:rPr lang="en" sz="2400" dirty="0">
                <a:latin typeface="Khand"/>
                <a:ea typeface="Khand"/>
                <a:cs typeface="Khand"/>
                <a:sym typeface="Khand"/>
              </a:rPr>
              <a:t>Materials</a:t>
            </a:r>
            <a:endParaRPr sz="2400" dirty="0">
              <a:latin typeface="Khand"/>
              <a:ea typeface="Khand"/>
              <a:cs typeface="Khand"/>
              <a:sym typeface="Khand"/>
            </a:endParaRPr>
          </a:p>
          <a:p>
            <a:pPr marL="0" lvl="0" indent="0" algn="r" rtl="0">
              <a:spcBef>
                <a:spcPts val="0"/>
              </a:spcBef>
              <a:spcAft>
                <a:spcPts val="0"/>
              </a:spcAft>
              <a:buNone/>
            </a:pPr>
            <a:r>
              <a:rPr lang="en" sz="1200" dirty="0">
                <a:latin typeface="Khand"/>
                <a:ea typeface="Khand"/>
                <a:cs typeface="Khand"/>
                <a:sym typeface="Khand"/>
              </a:rPr>
              <a:t>These are items that you will be using in </a:t>
            </a:r>
            <a:r>
              <a:rPr lang="en-US" sz="1200" dirty="0">
                <a:latin typeface="Khand"/>
                <a:ea typeface="Khand"/>
                <a:cs typeface="Khand"/>
                <a:sym typeface="Khand"/>
              </a:rPr>
              <a:t>class. You will look at the class window each day to see what you need.</a:t>
            </a:r>
            <a:r>
              <a:rPr lang="en" sz="1200" dirty="0">
                <a:latin typeface="Khand"/>
                <a:ea typeface="Khand"/>
                <a:cs typeface="Khand"/>
                <a:sym typeface="Khand"/>
              </a:rPr>
              <a:t> </a:t>
            </a:r>
            <a:endParaRPr sz="1200" dirty="0">
              <a:latin typeface="Khand"/>
              <a:ea typeface="Khand"/>
              <a:cs typeface="Khand"/>
              <a:sym typeface="Khand"/>
            </a:endParaRPr>
          </a:p>
          <a:p>
            <a:pPr marL="457200" lvl="0" indent="-304800" algn="l" rtl="0">
              <a:lnSpc>
                <a:spcPct val="115000"/>
              </a:lnSpc>
              <a:spcBef>
                <a:spcPts val="0"/>
              </a:spcBef>
              <a:spcAft>
                <a:spcPts val="0"/>
              </a:spcAft>
              <a:buSzPts val="1200"/>
              <a:buFont typeface="Raleway"/>
              <a:buChar char="❏"/>
            </a:pPr>
            <a:r>
              <a:rPr lang="en" sz="1200" b="1" dirty="0">
                <a:latin typeface="Raleway"/>
                <a:ea typeface="Raleway"/>
                <a:cs typeface="Raleway"/>
                <a:sym typeface="Raleway"/>
              </a:rPr>
              <a:t>Interactive Notebook:</a:t>
            </a:r>
            <a:r>
              <a:rPr lang="en" sz="1200" dirty="0">
                <a:latin typeface="Raleway"/>
                <a:ea typeface="Raleway"/>
                <a:cs typeface="Raleway"/>
                <a:sym typeface="Raleway"/>
              </a:rPr>
              <a:t> </a:t>
            </a:r>
            <a:r>
              <a:rPr lang="en-US" sz="1200" dirty="0">
                <a:latin typeface="Raleway"/>
                <a:ea typeface="Raleway"/>
                <a:cs typeface="Raleway"/>
                <a:sym typeface="Raleway"/>
              </a:rPr>
              <a:t>this will house all of your notes and study materials</a:t>
            </a:r>
            <a:endParaRPr sz="1200" dirty="0">
              <a:latin typeface="Raleway"/>
              <a:ea typeface="Raleway"/>
              <a:cs typeface="Raleway"/>
              <a:sym typeface="Raleway"/>
            </a:endParaRPr>
          </a:p>
          <a:p>
            <a:pPr marL="457200" lvl="0" indent="-304800" algn="l" rtl="0">
              <a:lnSpc>
                <a:spcPct val="115000"/>
              </a:lnSpc>
              <a:spcBef>
                <a:spcPts val="0"/>
              </a:spcBef>
              <a:spcAft>
                <a:spcPts val="0"/>
              </a:spcAft>
              <a:buSzPts val="1200"/>
              <a:buFont typeface="Raleway"/>
              <a:buChar char="❏"/>
            </a:pPr>
            <a:r>
              <a:rPr lang="en-US" sz="1200" b="1" dirty="0">
                <a:latin typeface="Raleway"/>
                <a:ea typeface="Raleway"/>
                <a:cs typeface="Raleway"/>
                <a:sym typeface="Raleway"/>
              </a:rPr>
              <a:t>Computer: </a:t>
            </a:r>
            <a:r>
              <a:rPr lang="en-US" sz="1200" dirty="0">
                <a:latin typeface="Raleway"/>
                <a:ea typeface="Raleway"/>
                <a:cs typeface="Raleway"/>
                <a:sym typeface="Raleway"/>
              </a:rPr>
              <a:t>you will have this daily in class, but you will not use it every day.</a:t>
            </a:r>
            <a:endParaRPr sz="1200" dirty="0">
              <a:latin typeface="Raleway"/>
              <a:ea typeface="Raleway"/>
              <a:cs typeface="Raleway"/>
              <a:sym typeface="Raleway"/>
            </a:endParaRPr>
          </a:p>
          <a:p>
            <a:pPr marL="457200" lvl="0" indent="-304800" algn="l" rtl="0">
              <a:lnSpc>
                <a:spcPct val="115000"/>
              </a:lnSpc>
              <a:spcBef>
                <a:spcPts val="0"/>
              </a:spcBef>
              <a:spcAft>
                <a:spcPts val="0"/>
              </a:spcAft>
              <a:buSzPts val="1200"/>
              <a:buFont typeface="Raleway"/>
              <a:buChar char="❏"/>
            </a:pPr>
            <a:r>
              <a:rPr lang="en" sz="1200" b="1" dirty="0">
                <a:latin typeface="Raleway"/>
                <a:ea typeface="Raleway"/>
                <a:cs typeface="Raleway"/>
                <a:sym typeface="Raleway"/>
              </a:rPr>
              <a:t>Independent Reading Book</a:t>
            </a:r>
          </a:p>
          <a:p>
            <a:pPr marL="457200" lvl="0" indent="-304800" algn="l" rtl="0">
              <a:lnSpc>
                <a:spcPct val="115000"/>
              </a:lnSpc>
              <a:spcBef>
                <a:spcPts val="0"/>
              </a:spcBef>
              <a:spcAft>
                <a:spcPts val="0"/>
              </a:spcAft>
              <a:buSzPts val="1200"/>
              <a:buFont typeface="Raleway"/>
              <a:buChar char="❏"/>
            </a:pPr>
            <a:r>
              <a:rPr lang="en" sz="1200" b="1" dirty="0">
                <a:latin typeface="Raleway"/>
                <a:ea typeface="Raleway"/>
                <a:cs typeface="Raleway"/>
                <a:sym typeface="Raleway"/>
              </a:rPr>
              <a:t>Agenda: </a:t>
            </a:r>
            <a:r>
              <a:rPr lang="en-US" sz="1200" dirty="0">
                <a:latin typeface="Raleway"/>
                <a:ea typeface="Raleway"/>
                <a:cs typeface="Raleway"/>
                <a:sym typeface="Raleway"/>
              </a:rPr>
              <a:t>to write daily homework</a:t>
            </a:r>
            <a:endParaRPr sz="1200" b="1" dirty="0">
              <a:latin typeface="Raleway"/>
              <a:ea typeface="Raleway"/>
              <a:cs typeface="Raleway"/>
              <a:sym typeface="Raleway"/>
            </a:endParaRPr>
          </a:p>
        </p:txBody>
      </p:sp>
      <p:sp>
        <p:nvSpPr>
          <p:cNvPr id="57" name="Google Shape;57;p13"/>
          <p:cNvSpPr/>
          <p:nvPr/>
        </p:nvSpPr>
        <p:spPr>
          <a:xfrm>
            <a:off x="755037" y="1544683"/>
            <a:ext cx="6820789" cy="912536"/>
          </a:xfrm>
          <a:prstGeom prst="roundRect">
            <a:avLst>
              <a:gd name="adj" fmla="val 16667"/>
            </a:avLst>
          </a:prstGeom>
          <a:solidFill>
            <a:srgbClr val="FFFFFF"/>
          </a:solidFill>
          <a:ln w="9525" cap="flat" cmpd="sng">
            <a:solidFill>
              <a:schemeClr val="dk2"/>
            </a:solidFill>
            <a:prstDash val="solid"/>
            <a:round/>
            <a:headEnd type="none" w="sm" len="sm"/>
            <a:tailEnd type="none" w="sm" len="sm"/>
          </a:ln>
          <a:effectLst>
            <a:outerShdw blurRad="85725" dist="38100" dir="5400000" algn="bl" rotWithShape="0">
              <a:srgbClr val="000000">
                <a:alpha val="50000"/>
              </a:srgbClr>
            </a:outerShdw>
          </a:effectLst>
        </p:spPr>
        <p:txBody>
          <a:bodyPr spcFirstLastPara="1" wrap="square" lIns="91425" tIns="91425" rIns="91425" bIns="91425" anchor="ctr" anchorCtr="0">
            <a:noAutofit/>
          </a:bodyPr>
          <a:lstStyle/>
          <a:p>
            <a:pPr lvl="0" algn="ctr">
              <a:lnSpc>
                <a:spcPct val="115000"/>
              </a:lnSpc>
            </a:pPr>
            <a:r>
              <a:rPr lang="en-US" sz="1100" b="1" dirty="0">
                <a:solidFill>
                  <a:schemeClr val="dk1"/>
                </a:solidFill>
                <a:latin typeface="+mn-lt"/>
                <a:ea typeface="Raleway"/>
                <a:cs typeface="Raleway"/>
                <a:sym typeface="Raleway"/>
              </a:rPr>
              <a:t>Goal: </a:t>
            </a:r>
            <a:r>
              <a:rPr lang="en-US" sz="1100" dirty="0">
                <a:latin typeface="+mn-lt"/>
              </a:rPr>
              <a:t>Our goal is to help you understand the mathematics content that will be learned this year. You will learn to demonstrate skills and strategies needed to succeed in mathematics, including critical thinking, reasoning, effective collaboration and expression. You will also be encouraged to seek help and to apply feedback to the task at hand while setting and monitoring individual goals. Learning to solve problems successfully will be a goal for students all year.</a:t>
            </a:r>
            <a:endParaRPr sz="1100" dirty="0">
              <a:latin typeface="+mn-lt"/>
            </a:endParaRPr>
          </a:p>
        </p:txBody>
      </p:sp>
      <p:sp>
        <p:nvSpPr>
          <p:cNvPr id="58" name="Google Shape;58;p13"/>
          <p:cNvSpPr/>
          <p:nvPr/>
        </p:nvSpPr>
        <p:spPr>
          <a:xfrm>
            <a:off x="3962850" y="2517575"/>
            <a:ext cx="3620100" cy="3056074"/>
          </a:xfrm>
          <a:prstGeom prst="rect">
            <a:avLst/>
          </a:prstGeom>
          <a:solidFill>
            <a:srgbClr val="FFFFFF"/>
          </a:solidFill>
          <a:ln w="9525" cap="flat" cmpd="sng">
            <a:solidFill>
              <a:schemeClr val="dk2"/>
            </a:solidFill>
            <a:prstDash val="dash"/>
            <a:round/>
            <a:headEnd type="none" w="sm" len="sm"/>
            <a:tailEnd type="none" w="sm" len="sm"/>
          </a:ln>
        </p:spPr>
        <p:txBody>
          <a:bodyPr spcFirstLastPara="1" wrap="square" lIns="91425" tIns="91425" rIns="91425" bIns="91425" anchor="t" anchorCtr="0">
            <a:noAutofit/>
          </a:bodyPr>
          <a:lstStyle/>
          <a:p>
            <a:pPr marL="0" lvl="0" indent="0" algn="r" rtl="0">
              <a:spcBef>
                <a:spcPts val="0"/>
              </a:spcBef>
              <a:spcAft>
                <a:spcPts val="0"/>
              </a:spcAft>
              <a:buNone/>
            </a:pPr>
            <a:r>
              <a:rPr lang="en" sz="2400" dirty="0">
                <a:latin typeface="Khand"/>
                <a:ea typeface="Khand"/>
                <a:cs typeface="Khand"/>
                <a:sym typeface="Khand"/>
              </a:rPr>
              <a:t>Units</a:t>
            </a:r>
            <a:endParaRPr sz="2400" dirty="0">
              <a:latin typeface="Khand"/>
              <a:ea typeface="Khand"/>
              <a:cs typeface="Khand"/>
              <a:sym typeface="Khand"/>
            </a:endParaRPr>
          </a:p>
          <a:p>
            <a:pPr marL="457200" lvl="0" indent="-304800" algn="l" rtl="0">
              <a:lnSpc>
                <a:spcPct val="115000"/>
              </a:lnSpc>
              <a:spcBef>
                <a:spcPts val="0"/>
              </a:spcBef>
              <a:spcAft>
                <a:spcPts val="0"/>
              </a:spcAft>
              <a:buSzPts val="1200"/>
              <a:buFont typeface="Raleway"/>
              <a:buChar char="➔"/>
            </a:pPr>
            <a:r>
              <a:rPr lang="en-US" sz="1200" i="1" dirty="0">
                <a:latin typeface="Raleway"/>
                <a:ea typeface="Raleway"/>
                <a:cs typeface="Raleway"/>
                <a:sym typeface="Raleway"/>
              </a:rPr>
              <a:t>Making Relevant Connections with The Number System</a:t>
            </a:r>
          </a:p>
          <a:p>
            <a:pPr marL="457200" lvl="0" indent="-304800" algn="l" rtl="0">
              <a:lnSpc>
                <a:spcPct val="115000"/>
              </a:lnSpc>
              <a:spcBef>
                <a:spcPts val="0"/>
              </a:spcBef>
              <a:spcAft>
                <a:spcPts val="0"/>
              </a:spcAft>
              <a:buSzPts val="1200"/>
              <a:buFont typeface="Raleway"/>
              <a:buChar char="➔"/>
            </a:pPr>
            <a:r>
              <a:rPr lang="en-US" sz="1200" i="1" dirty="0">
                <a:latin typeface="Raleway"/>
                <a:ea typeface="Raleway"/>
                <a:cs typeface="Raleway"/>
                <a:sym typeface="Raleway"/>
              </a:rPr>
              <a:t>Reasoning with Expressions, Equations, and Inequalities</a:t>
            </a:r>
          </a:p>
          <a:p>
            <a:pPr marL="457200" lvl="0" indent="-304800" algn="l" rtl="0">
              <a:lnSpc>
                <a:spcPct val="115000"/>
              </a:lnSpc>
              <a:spcBef>
                <a:spcPts val="0"/>
              </a:spcBef>
              <a:spcAft>
                <a:spcPts val="0"/>
              </a:spcAft>
              <a:buSzPts val="1200"/>
              <a:buFont typeface="Raleway"/>
              <a:buChar char="➔"/>
            </a:pPr>
            <a:r>
              <a:rPr lang="en-US" sz="1200" i="1" dirty="0">
                <a:latin typeface="Raleway"/>
                <a:ea typeface="Raleway"/>
                <a:cs typeface="Raleway"/>
                <a:sym typeface="Raleway"/>
              </a:rPr>
              <a:t>Exploring Ratios and Proportional Relationships</a:t>
            </a:r>
          </a:p>
          <a:p>
            <a:pPr marL="457200" lvl="0" indent="-304800" algn="l" rtl="0">
              <a:lnSpc>
                <a:spcPct val="115000"/>
              </a:lnSpc>
              <a:spcBef>
                <a:spcPts val="0"/>
              </a:spcBef>
              <a:spcAft>
                <a:spcPts val="0"/>
              </a:spcAft>
              <a:buSzPts val="1200"/>
              <a:buFont typeface="Raleway"/>
              <a:buChar char="➔"/>
            </a:pPr>
            <a:r>
              <a:rPr lang="en-US" sz="1200" i="1" dirty="0">
                <a:latin typeface="Raleway"/>
                <a:ea typeface="Raleway"/>
                <a:cs typeface="Raleway"/>
                <a:sym typeface="Raleway"/>
              </a:rPr>
              <a:t>Making Relevant Connections with Geometry</a:t>
            </a:r>
          </a:p>
          <a:p>
            <a:pPr marL="457200" lvl="0" indent="-304800" algn="l" rtl="0">
              <a:lnSpc>
                <a:spcPct val="115000"/>
              </a:lnSpc>
              <a:spcBef>
                <a:spcPts val="0"/>
              </a:spcBef>
              <a:spcAft>
                <a:spcPts val="0"/>
              </a:spcAft>
              <a:buSzPts val="1200"/>
              <a:buFont typeface="Raleway"/>
              <a:buChar char="➔"/>
            </a:pPr>
            <a:r>
              <a:rPr lang="en-US" sz="1200" i="1" dirty="0">
                <a:latin typeface="Raleway"/>
                <a:ea typeface="Raleway"/>
                <a:cs typeface="Raleway"/>
                <a:sym typeface="Raleway"/>
              </a:rPr>
              <a:t>Investigating Probability</a:t>
            </a:r>
          </a:p>
          <a:p>
            <a:pPr marL="152400" lvl="0">
              <a:lnSpc>
                <a:spcPct val="115000"/>
              </a:lnSpc>
              <a:buSzPts val="1200"/>
            </a:pPr>
            <a:endParaRPr lang="en-US" sz="1200" dirty="0">
              <a:highlight>
                <a:srgbClr val="FFFF00"/>
              </a:highlight>
              <a:latin typeface="Raleway"/>
              <a:ea typeface="Raleway"/>
              <a:cs typeface="Raleway"/>
              <a:sym typeface="Raleway"/>
            </a:endParaRPr>
          </a:p>
          <a:p>
            <a:pPr marL="152400" lvl="0">
              <a:lnSpc>
                <a:spcPct val="115000"/>
              </a:lnSpc>
              <a:buSzPts val="1200"/>
            </a:pPr>
            <a:r>
              <a:rPr lang="en-US" sz="1200" dirty="0">
                <a:latin typeface="Raleway"/>
                <a:ea typeface="Raleway"/>
                <a:cs typeface="Raleway"/>
                <a:sym typeface="Raleway"/>
              </a:rPr>
              <a:t>** We will focus heavily on the Georgia Standards for Mathematical Practice.</a:t>
            </a:r>
            <a:endParaRPr sz="1200" dirty="0">
              <a:latin typeface="Raleway"/>
              <a:ea typeface="Raleway"/>
              <a:cs typeface="Raleway"/>
              <a:sym typeface="Raleway"/>
            </a:endParaRPr>
          </a:p>
          <a:p>
            <a:pPr marL="0" lvl="0" indent="0" algn="l" rtl="0">
              <a:lnSpc>
                <a:spcPct val="115000"/>
              </a:lnSpc>
              <a:spcBef>
                <a:spcPts val="0"/>
              </a:spcBef>
              <a:spcAft>
                <a:spcPts val="0"/>
              </a:spcAft>
              <a:buNone/>
            </a:pPr>
            <a:endParaRPr sz="1200" dirty="0">
              <a:latin typeface="Khand"/>
              <a:ea typeface="Khand"/>
              <a:cs typeface="Khand"/>
              <a:sym typeface="Khand"/>
            </a:endParaRPr>
          </a:p>
        </p:txBody>
      </p:sp>
      <p:sp>
        <p:nvSpPr>
          <p:cNvPr id="59" name="Google Shape;59;p13"/>
          <p:cNvSpPr/>
          <p:nvPr/>
        </p:nvSpPr>
        <p:spPr>
          <a:xfrm>
            <a:off x="209550" y="4883429"/>
            <a:ext cx="3620100" cy="1585610"/>
          </a:xfrm>
          <a:prstGeom prst="rect">
            <a:avLst/>
          </a:prstGeom>
          <a:solidFill>
            <a:srgbClr val="FFFFFF"/>
          </a:solidFill>
          <a:ln w="9525" cap="flat" cmpd="sng">
            <a:solidFill>
              <a:schemeClr val="dk2"/>
            </a:solidFill>
            <a:prstDash val="dash"/>
            <a:round/>
            <a:headEnd type="none" w="sm" len="sm"/>
            <a:tailEnd type="none" w="sm" len="sm"/>
          </a:ln>
        </p:spPr>
        <p:txBody>
          <a:bodyPr spcFirstLastPara="1" wrap="square" lIns="91425" tIns="91425" rIns="91425" bIns="91425" anchor="t" anchorCtr="0">
            <a:noAutofit/>
          </a:bodyPr>
          <a:lstStyle/>
          <a:p>
            <a:pPr marL="0" lvl="0" indent="0" algn="r" rtl="0">
              <a:spcBef>
                <a:spcPts val="0"/>
              </a:spcBef>
              <a:spcAft>
                <a:spcPts val="0"/>
              </a:spcAft>
              <a:buNone/>
            </a:pPr>
            <a:r>
              <a:rPr lang="en" sz="2400" dirty="0">
                <a:latin typeface="Khand"/>
                <a:ea typeface="Khand"/>
                <a:cs typeface="Khand"/>
                <a:sym typeface="Khand"/>
              </a:rPr>
              <a:t>Schoology Reminders</a:t>
            </a:r>
            <a:endParaRPr sz="2400" dirty="0">
              <a:latin typeface="Khand"/>
              <a:ea typeface="Khand"/>
              <a:cs typeface="Khand"/>
              <a:sym typeface="Khand"/>
            </a:endParaRPr>
          </a:p>
          <a:p>
            <a:pPr marL="0" lvl="0" indent="0" algn="r" rtl="0">
              <a:spcBef>
                <a:spcPts val="0"/>
              </a:spcBef>
              <a:spcAft>
                <a:spcPts val="0"/>
              </a:spcAft>
              <a:buNone/>
            </a:pPr>
            <a:endParaRPr sz="1000" dirty="0">
              <a:latin typeface="Khand"/>
              <a:ea typeface="Khand"/>
              <a:cs typeface="Khand"/>
              <a:sym typeface="Khand"/>
            </a:endParaRPr>
          </a:p>
          <a:p>
            <a:pPr marL="457200" lvl="0" indent="-304800" algn="l" rtl="0">
              <a:lnSpc>
                <a:spcPct val="115000"/>
              </a:lnSpc>
              <a:spcBef>
                <a:spcPts val="0"/>
              </a:spcBef>
              <a:spcAft>
                <a:spcPts val="0"/>
              </a:spcAft>
              <a:buSzPts val="1200"/>
              <a:buFont typeface="Raleway"/>
              <a:buChar char="❏"/>
            </a:pPr>
            <a:r>
              <a:rPr lang="en" sz="1200" dirty="0">
                <a:latin typeface="Raleway"/>
                <a:ea typeface="Raleway"/>
                <a:cs typeface="Raleway"/>
                <a:sym typeface="Raleway"/>
              </a:rPr>
              <a:t>Notifications turned </a:t>
            </a:r>
            <a:r>
              <a:rPr lang="en" sz="1200" b="1" dirty="0">
                <a:latin typeface="Raleway"/>
                <a:ea typeface="Raleway"/>
                <a:cs typeface="Raleway"/>
                <a:sym typeface="Raleway"/>
              </a:rPr>
              <a:t>ON </a:t>
            </a:r>
            <a:endParaRPr sz="1200" b="1" dirty="0">
              <a:latin typeface="Raleway"/>
              <a:ea typeface="Raleway"/>
              <a:cs typeface="Raleway"/>
              <a:sym typeface="Raleway"/>
            </a:endParaRPr>
          </a:p>
          <a:p>
            <a:pPr marL="457200" lvl="0" indent="-304800" algn="l" rtl="0">
              <a:lnSpc>
                <a:spcPct val="115000"/>
              </a:lnSpc>
              <a:spcBef>
                <a:spcPts val="0"/>
              </a:spcBef>
              <a:spcAft>
                <a:spcPts val="0"/>
              </a:spcAft>
              <a:buSzPts val="1200"/>
              <a:buFont typeface="Raleway"/>
              <a:buChar char="❏"/>
            </a:pPr>
            <a:r>
              <a:rPr lang="en" sz="1200" dirty="0">
                <a:latin typeface="Raleway"/>
                <a:ea typeface="Raleway"/>
                <a:cs typeface="Raleway"/>
                <a:sym typeface="Raleway"/>
              </a:rPr>
              <a:t>Always click </a:t>
            </a:r>
            <a:r>
              <a:rPr lang="en" sz="1200" b="1" dirty="0">
                <a:latin typeface="Raleway"/>
                <a:ea typeface="Raleway"/>
                <a:cs typeface="Raleway"/>
                <a:sym typeface="Raleway"/>
              </a:rPr>
              <a:t>SUBMIT</a:t>
            </a:r>
            <a:r>
              <a:rPr lang="en" sz="1200" dirty="0">
                <a:latin typeface="Raleway"/>
                <a:ea typeface="Raleway"/>
                <a:cs typeface="Raleway"/>
                <a:sym typeface="Raleway"/>
              </a:rPr>
              <a:t> on assignments </a:t>
            </a:r>
            <a:endParaRPr sz="1200" dirty="0">
              <a:latin typeface="Raleway"/>
              <a:ea typeface="Raleway"/>
              <a:cs typeface="Raleway"/>
              <a:sym typeface="Raleway"/>
            </a:endParaRPr>
          </a:p>
          <a:p>
            <a:pPr marL="457200" lvl="0" indent="-304800" algn="l" rtl="0">
              <a:lnSpc>
                <a:spcPct val="115000"/>
              </a:lnSpc>
              <a:spcBef>
                <a:spcPts val="0"/>
              </a:spcBef>
              <a:spcAft>
                <a:spcPts val="0"/>
              </a:spcAft>
              <a:buSzPts val="1200"/>
              <a:buFont typeface="Raleway"/>
              <a:buChar char="❏"/>
            </a:pPr>
            <a:r>
              <a:rPr lang="en" sz="1200" dirty="0">
                <a:latin typeface="Raleway"/>
                <a:ea typeface="Raleway"/>
                <a:cs typeface="Raleway"/>
                <a:sym typeface="Raleway"/>
              </a:rPr>
              <a:t>Check for Daily Agenda / Upcoming Assignments</a:t>
            </a:r>
            <a:endParaRPr sz="1200" dirty="0">
              <a:latin typeface="Raleway"/>
              <a:ea typeface="Raleway"/>
              <a:cs typeface="Raleway"/>
              <a:sym typeface="Raleway"/>
            </a:endParaRPr>
          </a:p>
        </p:txBody>
      </p:sp>
      <p:sp>
        <p:nvSpPr>
          <p:cNvPr id="60" name="Google Shape;60;p13"/>
          <p:cNvSpPr/>
          <p:nvPr/>
        </p:nvSpPr>
        <p:spPr>
          <a:xfrm>
            <a:off x="209550" y="6601643"/>
            <a:ext cx="7353300" cy="3142858"/>
          </a:xfrm>
          <a:prstGeom prst="rect">
            <a:avLst/>
          </a:prstGeom>
          <a:solidFill>
            <a:srgbClr val="FFFFFF"/>
          </a:solidFill>
          <a:ln w="9525" cap="flat" cmpd="sng">
            <a:solidFill>
              <a:schemeClr val="dk2"/>
            </a:solidFill>
            <a:prstDash val="dash"/>
            <a:round/>
            <a:headEnd type="none" w="sm" len="sm"/>
            <a:tailEnd type="none" w="sm" len="sm"/>
          </a:ln>
        </p:spPr>
        <p:txBody>
          <a:bodyPr spcFirstLastPara="1" wrap="square" lIns="91425" tIns="91425" rIns="91425" bIns="91425" anchor="t" anchorCtr="0">
            <a:noAutofit/>
          </a:bodyPr>
          <a:lstStyle/>
          <a:p>
            <a:pPr marL="0" lvl="0" indent="0" algn="r" rtl="0">
              <a:spcBef>
                <a:spcPts val="0"/>
              </a:spcBef>
              <a:spcAft>
                <a:spcPts val="0"/>
              </a:spcAft>
              <a:buNone/>
            </a:pPr>
            <a:r>
              <a:rPr lang="en" sz="2400" dirty="0">
                <a:latin typeface="Khand"/>
                <a:ea typeface="Khand"/>
                <a:cs typeface="Khand"/>
                <a:sym typeface="Khand"/>
              </a:rPr>
              <a:t>Absences and Makeup Work</a:t>
            </a:r>
            <a:endParaRPr sz="2400" dirty="0">
              <a:latin typeface="Khand"/>
              <a:ea typeface="Khand"/>
              <a:cs typeface="Khand"/>
              <a:sym typeface="Khand"/>
            </a:endParaRPr>
          </a:p>
          <a:p>
            <a:pPr marL="0" lvl="0" indent="0" algn="r" rtl="0">
              <a:spcBef>
                <a:spcPts val="0"/>
              </a:spcBef>
              <a:spcAft>
                <a:spcPts val="0"/>
              </a:spcAft>
              <a:buNone/>
            </a:pPr>
            <a:endParaRPr sz="800" dirty="0">
              <a:latin typeface="Khand"/>
              <a:ea typeface="Khand"/>
              <a:cs typeface="Khand"/>
              <a:sym typeface="Khand"/>
            </a:endParaRPr>
          </a:p>
          <a:p>
            <a:pPr marL="457200" lvl="0" indent="-304800" algn="l" rtl="0">
              <a:lnSpc>
                <a:spcPct val="115000"/>
              </a:lnSpc>
              <a:spcBef>
                <a:spcPts val="0"/>
              </a:spcBef>
              <a:spcAft>
                <a:spcPts val="0"/>
              </a:spcAft>
              <a:buSzPts val="1200"/>
              <a:buFont typeface="Raleway"/>
              <a:buChar char="➔"/>
            </a:pPr>
            <a:r>
              <a:rPr lang="en" sz="1200" dirty="0">
                <a:latin typeface="Raleway"/>
                <a:ea typeface="Raleway"/>
                <a:cs typeface="Raleway"/>
                <a:sym typeface="Raleway"/>
              </a:rPr>
              <a:t>If you are absent from class, </a:t>
            </a:r>
            <a:r>
              <a:rPr lang="en" sz="1200" b="1" dirty="0">
                <a:latin typeface="Raleway"/>
                <a:ea typeface="Raleway"/>
                <a:cs typeface="Raleway"/>
                <a:sym typeface="Raleway"/>
              </a:rPr>
              <a:t>YOU</a:t>
            </a:r>
            <a:r>
              <a:rPr lang="en" sz="1200" dirty="0">
                <a:latin typeface="Raleway"/>
                <a:ea typeface="Raleway"/>
                <a:cs typeface="Raleway"/>
                <a:sym typeface="Raleway"/>
              </a:rPr>
              <a:t> are responsible for getting and making up any missing work</a:t>
            </a:r>
            <a:endParaRPr sz="1200" dirty="0">
              <a:latin typeface="Raleway"/>
              <a:ea typeface="Raleway"/>
              <a:cs typeface="Raleway"/>
              <a:sym typeface="Raleway"/>
            </a:endParaRPr>
          </a:p>
          <a:p>
            <a:pPr marL="1371600" lvl="2" indent="-304800" algn="l" rtl="0">
              <a:lnSpc>
                <a:spcPct val="115000"/>
              </a:lnSpc>
              <a:spcBef>
                <a:spcPts val="0"/>
              </a:spcBef>
              <a:spcAft>
                <a:spcPts val="0"/>
              </a:spcAft>
              <a:buSzPts val="1200"/>
              <a:buFont typeface="Raleway"/>
              <a:buChar char="●"/>
            </a:pPr>
            <a:r>
              <a:rPr lang="en" sz="1200" dirty="0">
                <a:latin typeface="Raleway"/>
                <a:ea typeface="Raleway"/>
                <a:cs typeface="Raleway"/>
                <a:sym typeface="Raleway"/>
              </a:rPr>
              <a:t>See me during </a:t>
            </a:r>
            <a:r>
              <a:rPr lang="en-US" sz="1200" b="1" dirty="0">
                <a:latin typeface="Raleway"/>
                <a:ea typeface="Raleway"/>
                <a:cs typeface="Raleway"/>
                <a:sym typeface="Raleway"/>
              </a:rPr>
              <a:t>Warm Up Time</a:t>
            </a:r>
            <a:r>
              <a:rPr lang="en" sz="1200" dirty="0">
                <a:latin typeface="Raleway"/>
                <a:ea typeface="Raleway"/>
                <a:cs typeface="Raleway"/>
                <a:sym typeface="Raleway"/>
              </a:rPr>
              <a:t> - </a:t>
            </a:r>
            <a:r>
              <a:rPr lang="en" sz="1200" b="1" dirty="0">
                <a:latin typeface="Raleway"/>
                <a:ea typeface="Raleway"/>
                <a:cs typeface="Raleway"/>
                <a:sym typeface="Raleway"/>
              </a:rPr>
              <a:t>not during class </a:t>
            </a:r>
            <a:r>
              <a:rPr lang="en" sz="1200" dirty="0">
                <a:latin typeface="Raleway"/>
                <a:ea typeface="Raleway"/>
                <a:cs typeface="Raleway"/>
                <a:sym typeface="Raleway"/>
              </a:rPr>
              <a:t>- to get help, ask questions about missing work, or make up tests/quizzes</a:t>
            </a:r>
            <a:endParaRPr sz="1200" dirty="0">
              <a:latin typeface="Raleway"/>
              <a:ea typeface="Raleway"/>
              <a:cs typeface="Raleway"/>
              <a:sym typeface="Raleway"/>
            </a:endParaRPr>
          </a:p>
          <a:p>
            <a:pPr marL="1371600" lvl="2" indent="-304800" algn="l" rtl="0">
              <a:lnSpc>
                <a:spcPct val="115000"/>
              </a:lnSpc>
              <a:spcBef>
                <a:spcPts val="0"/>
              </a:spcBef>
              <a:spcAft>
                <a:spcPts val="0"/>
              </a:spcAft>
              <a:buSzPts val="1200"/>
              <a:buFont typeface="Raleway"/>
              <a:buChar char="●"/>
            </a:pPr>
            <a:r>
              <a:rPr lang="en" sz="1200" dirty="0">
                <a:latin typeface="Raleway"/>
                <a:ea typeface="Raleway"/>
                <a:cs typeface="Raleway"/>
                <a:sym typeface="Raleway"/>
              </a:rPr>
              <a:t>Retrieve work from your teacher’</a:t>
            </a:r>
            <a:r>
              <a:rPr lang="en-US" sz="1200" dirty="0">
                <a:latin typeface="Raleway"/>
                <a:ea typeface="Raleway"/>
                <a:cs typeface="Raleway"/>
                <a:sym typeface="Raleway"/>
              </a:rPr>
              <a:t>s absent work bin.</a:t>
            </a:r>
            <a:endParaRPr sz="1200" dirty="0">
              <a:latin typeface="Raleway"/>
              <a:ea typeface="Raleway"/>
              <a:cs typeface="Raleway"/>
              <a:sym typeface="Raleway"/>
            </a:endParaRPr>
          </a:p>
          <a:p>
            <a:pPr marL="0" lvl="0" indent="0" algn="r" rtl="0">
              <a:spcBef>
                <a:spcPts val="0"/>
              </a:spcBef>
              <a:spcAft>
                <a:spcPts val="0"/>
              </a:spcAft>
              <a:buNone/>
            </a:pPr>
            <a:r>
              <a:rPr lang="en" sz="2400" dirty="0">
                <a:solidFill>
                  <a:schemeClr val="dk1"/>
                </a:solidFill>
                <a:latin typeface="Khand"/>
                <a:ea typeface="Khand"/>
                <a:cs typeface="Khand"/>
                <a:sym typeface="Khand"/>
              </a:rPr>
              <a:t>Late Work</a:t>
            </a:r>
            <a:endParaRPr sz="1200" dirty="0">
              <a:latin typeface="Raleway"/>
              <a:ea typeface="Raleway"/>
              <a:cs typeface="Raleway"/>
              <a:sym typeface="Raleway"/>
            </a:endParaRPr>
          </a:p>
          <a:p>
            <a:pPr marL="457200" lvl="0" indent="-304800" algn="l" rtl="0">
              <a:lnSpc>
                <a:spcPct val="115000"/>
              </a:lnSpc>
              <a:spcBef>
                <a:spcPts val="0"/>
              </a:spcBef>
              <a:spcAft>
                <a:spcPts val="0"/>
              </a:spcAft>
              <a:buSzPts val="1200"/>
              <a:buFont typeface="Raleway"/>
              <a:buChar char="➔"/>
            </a:pPr>
            <a:r>
              <a:rPr lang="en-US" sz="1200" dirty="0">
                <a:latin typeface="Raleway"/>
                <a:ea typeface="Raleway"/>
                <a:cs typeface="Raleway"/>
                <a:sym typeface="Raleway"/>
              </a:rPr>
              <a:t>If a student does not complete their assignment on time, 20% will be deducted first semester and 30% second semester. Per school policy, if a student is absent, they may have one school day for each day out sick + one additional day.</a:t>
            </a:r>
            <a:endParaRPr lang="en-US" sz="1200" b="1" u="sng" dirty="0">
              <a:latin typeface="Raleway"/>
              <a:ea typeface="Raleway"/>
              <a:cs typeface="Raleway"/>
              <a:sym typeface="Raleway"/>
            </a:endParaRPr>
          </a:p>
          <a:p>
            <a:pPr marL="1371600" lvl="2" indent="-304800" algn="l" rtl="0">
              <a:lnSpc>
                <a:spcPct val="115000"/>
              </a:lnSpc>
              <a:spcBef>
                <a:spcPts val="0"/>
              </a:spcBef>
              <a:spcAft>
                <a:spcPts val="0"/>
              </a:spcAft>
              <a:buSzPts val="1200"/>
              <a:buFont typeface="Raleway"/>
              <a:buChar char="●"/>
            </a:pPr>
            <a:r>
              <a:rPr lang="en-US" sz="1200" dirty="0">
                <a:latin typeface="Raleway"/>
                <a:ea typeface="Raleway"/>
                <a:cs typeface="Raleway"/>
                <a:sym typeface="Raleway"/>
              </a:rPr>
              <a:t>Example: If the assignment is worth 100 points and turned in late, it will incur a 20% deduction, which means, if there are no mistakes, the highest grade possible is 80 points.</a:t>
            </a:r>
          </a:p>
        </p:txBody>
      </p:sp>
      <p:pic>
        <p:nvPicPr>
          <p:cNvPr id="61" name="Google Shape;61;p13"/>
          <p:cNvPicPr preferRelativeResize="0"/>
          <p:nvPr/>
        </p:nvPicPr>
        <p:blipFill rotWithShape="1">
          <a:blip r:embed="rId10">
            <a:alphaModFix/>
          </a:blip>
          <a:srcRect b="12172"/>
          <a:stretch/>
        </p:blipFill>
        <p:spPr>
          <a:xfrm>
            <a:off x="2247900" y="2562225"/>
            <a:ext cx="473025" cy="415450"/>
          </a:xfrm>
          <a:prstGeom prst="rect">
            <a:avLst/>
          </a:prstGeom>
          <a:noFill/>
          <a:ln>
            <a:noFill/>
          </a:ln>
        </p:spPr>
      </p:pic>
      <p:pic>
        <p:nvPicPr>
          <p:cNvPr id="62" name="Google Shape;62;p13"/>
          <p:cNvPicPr preferRelativeResize="0"/>
          <p:nvPr/>
        </p:nvPicPr>
        <p:blipFill rotWithShape="1">
          <a:blip r:embed="rId11">
            <a:alphaModFix/>
          </a:blip>
          <a:srcRect b="24041"/>
          <a:stretch/>
        </p:blipFill>
        <p:spPr>
          <a:xfrm>
            <a:off x="6906666" y="4406026"/>
            <a:ext cx="546954" cy="415450"/>
          </a:xfrm>
          <a:prstGeom prst="rect">
            <a:avLst/>
          </a:prstGeom>
          <a:noFill/>
          <a:ln>
            <a:noFill/>
          </a:ln>
        </p:spPr>
      </p:pic>
      <p:pic>
        <p:nvPicPr>
          <p:cNvPr id="63" name="Google Shape;63;p13"/>
          <p:cNvPicPr preferRelativeResize="0"/>
          <p:nvPr/>
        </p:nvPicPr>
        <p:blipFill rotWithShape="1">
          <a:blip r:embed="rId12">
            <a:alphaModFix/>
          </a:blip>
          <a:srcRect t="5072" b="19100"/>
          <a:stretch/>
        </p:blipFill>
        <p:spPr>
          <a:xfrm>
            <a:off x="259303" y="4958550"/>
            <a:ext cx="596771" cy="452525"/>
          </a:xfrm>
          <a:prstGeom prst="rect">
            <a:avLst/>
          </a:prstGeom>
          <a:noFill/>
          <a:ln>
            <a:noFill/>
          </a:ln>
        </p:spPr>
      </p:pic>
      <p:pic>
        <p:nvPicPr>
          <p:cNvPr id="64" name="Google Shape;64;p13"/>
          <p:cNvPicPr preferRelativeResize="0"/>
          <p:nvPr/>
        </p:nvPicPr>
        <p:blipFill rotWithShape="1">
          <a:blip r:embed="rId13">
            <a:alphaModFix/>
          </a:blip>
          <a:srcRect b="14140"/>
          <a:stretch/>
        </p:blipFill>
        <p:spPr>
          <a:xfrm>
            <a:off x="3962850" y="6629849"/>
            <a:ext cx="596775" cy="512379"/>
          </a:xfrm>
          <a:prstGeom prst="rect">
            <a:avLst/>
          </a:prstGeom>
          <a:noFill/>
          <a:ln>
            <a:noFill/>
          </a:ln>
        </p:spPr>
      </p:pic>
      <p:pic>
        <p:nvPicPr>
          <p:cNvPr id="65" name="Google Shape;65;p13"/>
          <p:cNvPicPr preferRelativeResize="0"/>
          <p:nvPr/>
        </p:nvPicPr>
        <p:blipFill rotWithShape="1">
          <a:blip r:embed="rId14">
            <a:alphaModFix/>
          </a:blip>
          <a:srcRect b="14712"/>
          <a:stretch/>
        </p:blipFill>
        <p:spPr>
          <a:xfrm>
            <a:off x="5983211" y="7804204"/>
            <a:ext cx="473025" cy="403427"/>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4"/>
          <p:cNvSpPr/>
          <p:nvPr/>
        </p:nvSpPr>
        <p:spPr>
          <a:xfrm>
            <a:off x="228713" y="295275"/>
            <a:ext cx="4933800" cy="2570755"/>
          </a:xfrm>
          <a:prstGeom prst="rect">
            <a:avLst/>
          </a:prstGeom>
          <a:solidFill>
            <a:srgbClr val="FFFFFF"/>
          </a:solidFill>
          <a:ln w="9525" cap="flat" cmpd="sng">
            <a:solidFill>
              <a:schemeClr val="dk2"/>
            </a:solidFill>
            <a:prstDash val="dash"/>
            <a:round/>
            <a:headEnd type="none" w="sm" len="sm"/>
            <a:tailEnd type="none" w="sm" len="sm"/>
          </a:ln>
        </p:spPr>
        <p:txBody>
          <a:bodyPr spcFirstLastPara="1" wrap="square" lIns="91425" tIns="91425" rIns="91425" bIns="91425" anchor="t" anchorCtr="0">
            <a:noAutofit/>
          </a:bodyPr>
          <a:lstStyle/>
          <a:p>
            <a:pPr marL="0" lvl="0" indent="0" algn="r" rtl="0">
              <a:spcBef>
                <a:spcPts val="0"/>
              </a:spcBef>
              <a:spcAft>
                <a:spcPts val="0"/>
              </a:spcAft>
              <a:buNone/>
            </a:pPr>
            <a:r>
              <a:rPr lang="en" sz="2400" dirty="0">
                <a:latin typeface="Khand"/>
                <a:ea typeface="Khand"/>
                <a:cs typeface="Khand"/>
                <a:sym typeface="Khand"/>
              </a:rPr>
              <a:t>Procedures and Expectations</a:t>
            </a:r>
            <a:endParaRPr sz="2400" dirty="0">
              <a:latin typeface="Khand"/>
              <a:ea typeface="Khand"/>
              <a:cs typeface="Khand"/>
              <a:sym typeface="Khand"/>
            </a:endParaRPr>
          </a:p>
          <a:p>
            <a:pPr marL="457200" lvl="0" indent="-304800" algn="l" rtl="0">
              <a:lnSpc>
                <a:spcPct val="115000"/>
              </a:lnSpc>
              <a:spcBef>
                <a:spcPts val="0"/>
              </a:spcBef>
              <a:spcAft>
                <a:spcPts val="0"/>
              </a:spcAft>
              <a:buSzPts val="1200"/>
              <a:buFont typeface="Raleway"/>
              <a:buChar char="➔"/>
            </a:pPr>
            <a:r>
              <a:rPr lang="en" sz="1200" b="1" dirty="0">
                <a:latin typeface="Raleway"/>
                <a:ea typeface="Raleway"/>
                <a:cs typeface="Raleway"/>
                <a:sym typeface="Raleway"/>
              </a:rPr>
              <a:t>Be prepared</a:t>
            </a:r>
            <a:endParaRPr sz="1200" b="1" dirty="0">
              <a:latin typeface="Raleway"/>
              <a:ea typeface="Raleway"/>
              <a:cs typeface="Raleway"/>
              <a:sym typeface="Raleway"/>
            </a:endParaRPr>
          </a:p>
          <a:p>
            <a:pPr marL="1371600" lvl="2" indent="-304800" algn="l" rtl="0">
              <a:lnSpc>
                <a:spcPct val="115000"/>
              </a:lnSpc>
              <a:spcBef>
                <a:spcPts val="0"/>
              </a:spcBef>
              <a:spcAft>
                <a:spcPts val="0"/>
              </a:spcAft>
              <a:buSzPts val="1200"/>
              <a:buFont typeface="Raleway"/>
              <a:buChar char="●"/>
            </a:pPr>
            <a:r>
              <a:rPr lang="en" sz="1200" dirty="0">
                <a:latin typeface="Raleway"/>
                <a:ea typeface="Raleway"/>
                <a:cs typeface="Raleway"/>
                <a:sym typeface="Raleway"/>
              </a:rPr>
              <a:t>Turn in assignments on time</a:t>
            </a:r>
            <a:endParaRPr sz="1200" dirty="0">
              <a:latin typeface="Raleway"/>
              <a:ea typeface="Raleway"/>
              <a:cs typeface="Raleway"/>
              <a:sym typeface="Raleway"/>
            </a:endParaRPr>
          </a:p>
          <a:p>
            <a:pPr marL="1371600" lvl="2" indent="-304800" algn="l" rtl="0">
              <a:lnSpc>
                <a:spcPct val="115000"/>
              </a:lnSpc>
              <a:spcBef>
                <a:spcPts val="0"/>
              </a:spcBef>
              <a:spcAft>
                <a:spcPts val="0"/>
              </a:spcAft>
              <a:buSzPts val="1200"/>
              <a:buFont typeface="Raleway"/>
              <a:buChar char="●"/>
            </a:pPr>
            <a:r>
              <a:rPr lang="en-US" sz="1200" dirty="0">
                <a:latin typeface="Raleway"/>
                <a:ea typeface="Raleway"/>
                <a:cs typeface="Raleway"/>
                <a:sym typeface="Raleway"/>
              </a:rPr>
              <a:t>Have all materials required by your teacher.</a:t>
            </a:r>
            <a:endParaRPr sz="1200" dirty="0">
              <a:latin typeface="Raleway"/>
              <a:ea typeface="Raleway"/>
              <a:cs typeface="Raleway"/>
              <a:sym typeface="Raleway"/>
            </a:endParaRPr>
          </a:p>
          <a:p>
            <a:pPr marL="457200" lvl="0" indent="-304800" algn="l" rtl="0">
              <a:lnSpc>
                <a:spcPct val="115000"/>
              </a:lnSpc>
              <a:spcBef>
                <a:spcPts val="0"/>
              </a:spcBef>
              <a:spcAft>
                <a:spcPts val="0"/>
              </a:spcAft>
              <a:buSzPts val="1200"/>
              <a:buFont typeface="Raleway"/>
              <a:buChar char="➔"/>
            </a:pPr>
            <a:r>
              <a:rPr lang="en" sz="1200" b="1" dirty="0">
                <a:latin typeface="Raleway"/>
                <a:ea typeface="Raleway"/>
                <a:cs typeface="Raleway"/>
                <a:sym typeface="Raleway"/>
              </a:rPr>
              <a:t>Participate in class daily</a:t>
            </a:r>
            <a:endParaRPr sz="1200" b="1" dirty="0">
              <a:latin typeface="Raleway"/>
              <a:ea typeface="Raleway"/>
              <a:cs typeface="Raleway"/>
              <a:sym typeface="Raleway"/>
            </a:endParaRPr>
          </a:p>
          <a:p>
            <a:pPr marL="1371600" lvl="2" indent="-304800" algn="l" rtl="0">
              <a:lnSpc>
                <a:spcPct val="115000"/>
              </a:lnSpc>
              <a:spcBef>
                <a:spcPts val="0"/>
              </a:spcBef>
              <a:spcAft>
                <a:spcPts val="0"/>
              </a:spcAft>
              <a:buSzPts val="1200"/>
              <a:buFont typeface="Raleway"/>
              <a:buChar char="●"/>
            </a:pPr>
            <a:r>
              <a:rPr lang="en" sz="1200" dirty="0">
                <a:latin typeface="Raleway"/>
                <a:ea typeface="Raleway"/>
                <a:cs typeface="Raleway"/>
                <a:sym typeface="Raleway"/>
              </a:rPr>
              <a:t>Work hard</a:t>
            </a:r>
            <a:endParaRPr sz="1200" dirty="0">
              <a:latin typeface="Raleway"/>
              <a:ea typeface="Raleway"/>
              <a:cs typeface="Raleway"/>
              <a:sym typeface="Raleway"/>
            </a:endParaRPr>
          </a:p>
          <a:p>
            <a:pPr marL="1371600" lvl="2" indent="-304800" algn="l" rtl="0">
              <a:lnSpc>
                <a:spcPct val="115000"/>
              </a:lnSpc>
              <a:spcBef>
                <a:spcPts val="0"/>
              </a:spcBef>
              <a:spcAft>
                <a:spcPts val="0"/>
              </a:spcAft>
              <a:buSzPts val="1200"/>
              <a:buFont typeface="Raleway"/>
              <a:buChar char="●"/>
            </a:pPr>
            <a:r>
              <a:rPr lang="en" sz="1200" dirty="0">
                <a:latin typeface="Raleway"/>
                <a:ea typeface="Raleway"/>
                <a:cs typeface="Raleway"/>
                <a:sym typeface="Raleway"/>
              </a:rPr>
              <a:t>Ask questions</a:t>
            </a:r>
            <a:endParaRPr sz="1200" dirty="0">
              <a:latin typeface="Raleway"/>
              <a:ea typeface="Raleway"/>
              <a:cs typeface="Raleway"/>
              <a:sym typeface="Raleway"/>
            </a:endParaRPr>
          </a:p>
          <a:p>
            <a:pPr marL="457200" lvl="0" indent="-304800" algn="l" rtl="0">
              <a:lnSpc>
                <a:spcPct val="115000"/>
              </a:lnSpc>
              <a:spcBef>
                <a:spcPts val="0"/>
              </a:spcBef>
              <a:spcAft>
                <a:spcPts val="0"/>
              </a:spcAft>
              <a:buSzPts val="1200"/>
              <a:buFont typeface="Raleway"/>
              <a:buChar char="➔"/>
            </a:pPr>
            <a:r>
              <a:rPr lang="en" sz="1200" b="1" dirty="0">
                <a:latin typeface="Raleway"/>
                <a:ea typeface="Raleway"/>
                <a:cs typeface="Raleway"/>
                <a:sym typeface="Raleway"/>
              </a:rPr>
              <a:t>Be respectful and understanding of classmates and me</a:t>
            </a:r>
            <a:endParaRPr sz="1200" b="1" dirty="0">
              <a:latin typeface="Raleway"/>
              <a:ea typeface="Raleway"/>
              <a:cs typeface="Raleway"/>
              <a:sym typeface="Raleway"/>
            </a:endParaRPr>
          </a:p>
          <a:p>
            <a:pPr marL="1371600" lvl="2" indent="-304800" algn="l" rtl="0">
              <a:lnSpc>
                <a:spcPct val="115000"/>
              </a:lnSpc>
              <a:spcBef>
                <a:spcPts val="0"/>
              </a:spcBef>
              <a:spcAft>
                <a:spcPts val="0"/>
              </a:spcAft>
              <a:buSzPts val="1200"/>
              <a:buFont typeface="Raleway"/>
              <a:buChar char="●"/>
            </a:pPr>
            <a:r>
              <a:rPr lang="en" sz="1200" dirty="0">
                <a:latin typeface="Raleway"/>
                <a:ea typeface="Raleway"/>
                <a:cs typeface="Raleway"/>
                <a:sym typeface="Raleway"/>
              </a:rPr>
              <a:t>Listen when others are speaking</a:t>
            </a:r>
            <a:endParaRPr sz="1200" dirty="0">
              <a:latin typeface="Raleway"/>
              <a:ea typeface="Raleway"/>
              <a:cs typeface="Raleway"/>
              <a:sym typeface="Raleway"/>
            </a:endParaRPr>
          </a:p>
          <a:p>
            <a:pPr marL="1371600" lvl="2" indent="-304800" algn="l" rtl="0">
              <a:lnSpc>
                <a:spcPct val="115000"/>
              </a:lnSpc>
              <a:spcBef>
                <a:spcPts val="0"/>
              </a:spcBef>
              <a:spcAft>
                <a:spcPts val="0"/>
              </a:spcAft>
              <a:buSzPts val="1200"/>
              <a:buFont typeface="Raleway"/>
              <a:buChar char="●"/>
            </a:pPr>
            <a:r>
              <a:rPr lang="en" sz="1200" dirty="0">
                <a:latin typeface="Raleway"/>
                <a:ea typeface="Raleway"/>
                <a:cs typeface="Raleway"/>
                <a:sym typeface="Raleway"/>
              </a:rPr>
              <a:t>Conduct yourself appropriately</a:t>
            </a:r>
            <a:endParaRPr sz="1200" dirty="0">
              <a:latin typeface="Raleway"/>
              <a:ea typeface="Raleway"/>
              <a:cs typeface="Raleway"/>
              <a:sym typeface="Raleway"/>
            </a:endParaRPr>
          </a:p>
        </p:txBody>
      </p:sp>
      <p:sp>
        <p:nvSpPr>
          <p:cNvPr id="75" name="Google Shape;75;p14"/>
          <p:cNvSpPr/>
          <p:nvPr/>
        </p:nvSpPr>
        <p:spPr>
          <a:xfrm>
            <a:off x="5315075" y="310150"/>
            <a:ext cx="2228700" cy="2800200"/>
          </a:xfrm>
          <a:prstGeom prst="rect">
            <a:avLst/>
          </a:prstGeom>
          <a:noFill/>
          <a:ln w="9525" cap="flat" cmpd="sng">
            <a:solidFill>
              <a:schemeClr val="dk2"/>
            </a:solidFill>
            <a:prstDash val="dash"/>
            <a:round/>
            <a:headEnd type="none" w="sm" len="sm"/>
            <a:tailEnd type="none" w="sm" len="sm"/>
          </a:ln>
        </p:spPr>
        <p:txBody>
          <a:bodyPr spcFirstLastPara="1" wrap="square" lIns="91425" tIns="91425" rIns="91425" bIns="91425" anchor="t" anchorCtr="0">
            <a:noAutofit/>
          </a:bodyPr>
          <a:lstStyle/>
          <a:p>
            <a:pPr marL="0" lvl="0" indent="0" algn="r" rtl="0">
              <a:spcBef>
                <a:spcPts val="0"/>
              </a:spcBef>
              <a:spcAft>
                <a:spcPts val="0"/>
              </a:spcAft>
              <a:buNone/>
            </a:pPr>
            <a:r>
              <a:rPr lang="en" sz="2400" dirty="0">
                <a:latin typeface="Khand"/>
                <a:ea typeface="Khand"/>
                <a:cs typeface="Khand"/>
                <a:sym typeface="Khand"/>
              </a:rPr>
              <a:t>Consequences</a:t>
            </a:r>
            <a:endParaRPr sz="2400" dirty="0">
              <a:latin typeface="Khand"/>
              <a:ea typeface="Khand"/>
              <a:cs typeface="Khand"/>
              <a:sym typeface="Khand"/>
            </a:endParaRPr>
          </a:p>
          <a:p>
            <a:pPr marL="0" lvl="0" indent="0" algn="l" rtl="0">
              <a:lnSpc>
                <a:spcPct val="115000"/>
              </a:lnSpc>
              <a:spcBef>
                <a:spcPts val="0"/>
              </a:spcBef>
              <a:spcAft>
                <a:spcPts val="0"/>
              </a:spcAft>
              <a:buNone/>
            </a:pPr>
            <a:r>
              <a:rPr lang="en" sz="1200" dirty="0">
                <a:latin typeface="Raleway"/>
                <a:ea typeface="Raleway"/>
                <a:cs typeface="Raleway"/>
                <a:sym typeface="Raleway"/>
              </a:rPr>
              <a:t>If a student chooses not to meet these expectations, the following consequences will be followed:</a:t>
            </a:r>
            <a:endParaRPr sz="1200" dirty="0">
              <a:latin typeface="Raleway"/>
              <a:ea typeface="Raleway"/>
              <a:cs typeface="Raleway"/>
              <a:sym typeface="Raleway"/>
            </a:endParaRPr>
          </a:p>
          <a:p>
            <a:pPr marL="457200" lvl="0" indent="-304800" algn="l" rtl="0">
              <a:lnSpc>
                <a:spcPct val="115000"/>
              </a:lnSpc>
              <a:spcBef>
                <a:spcPts val="0"/>
              </a:spcBef>
              <a:spcAft>
                <a:spcPts val="0"/>
              </a:spcAft>
              <a:buSzPts val="1200"/>
              <a:buFont typeface="Raleway"/>
              <a:buChar char="❏"/>
            </a:pPr>
            <a:r>
              <a:rPr lang="en" sz="1200" b="1" dirty="0">
                <a:latin typeface="Raleway"/>
                <a:ea typeface="Raleway"/>
                <a:cs typeface="Raleway"/>
                <a:sym typeface="Raleway"/>
              </a:rPr>
              <a:t>Verbal Warning </a:t>
            </a:r>
            <a:r>
              <a:rPr lang="en-US" sz="1200" b="1" dirty="0">
                <a:latin typeface="Raleway"/>
                <a:ea typeface="Raleway"/>
                <a:cs typeface="Raleway"/>
                <a:sym typeface="Raleway"/>
              </a:rPr>
              <a:t>and Reteaching of Expected Behavior</a:t>
            </a:r>
            <a:endParaRPr sz="1200" b="1" dirty="0">
              <a:latin typeface="Raleway"/>
              <a:ea typeface="Raleway"/>
              <a:cs typeface="Raleway"/>
              <a:sym typeface="Raleway"/>
            </a:endParaRPr>
          </a:p>
          <a:p>
            <a:pPr marL="457200" lvl="0" indent="-304800" algn="l" rtl="0">
              <a:lnSpc>
                <a:spcPct val="115000"/>
              </a:lnSpc>
              <a:spcBef>
                <a:spcPts val="0"/>
              </a:spcBef>
              <a:spcAft>
                <a:spcPts val="0"/>
              </a:spcAft>
              <a:buSzPts val="1200"/>
              <a:buFont typeface="Raleway"/>
              <a:buChar char="❏"/>
            </a:pPr>
            <a:r>
              <a:rPr lang="en-US" sz="1200" b="1" dirty="0">
                <a:latin typeface="Raleway"/>
                <a:ea typeface="Raleway"/>
                <a:cs typeface="Raleway"/>
                <a:sym typeface="Raleway"/>
              </a:rPr>
              <a:t>Infraction with </a:t>
            </a:r>
            <a:r>
              <a:rPr lang="en" sz="1200" b="1" dirty="0">
                <a:latin typeface="Raleway"/>
                <a:ea typeface="Raleway"/>
                <a:cs typeface="Raleway"/>
                <a:sym typeface="Raleway"/>
              </a:rPr>
              <a:t>Parent Contact</a:t>
            </a:r>
            <a:endParaRPr sz="1200" b="1" dirty="0">
              <a:latin typeface="Raleway"/>
              <a:ea typeface="Raleway"/>
              <a:cs typeface="Raleway"/>
              <a:sym typeface="Raleway"/>
            </a:endParaRPr>
          </a:p>
          <a:p>
            <a:pPr marL="457200" lvl="0" indent="-304800" algn="l" rtl="0">
              <a:lnSpc>
                <a:spcPct val="115000"/>
              </a:lnSpc>
              <a:spcBef>
                <a:spcPts val="0"/>
              </a:spcBef>
              <a:spcAft>
                <a:spcPts val="0"/>
              </a:spcAft>
              <a:buSzPts val="1200"/>
              <a:buFont typeface="Raleway"/>
              <a:buChar char="❏"/>
            </a:pPr>
            <a:r>
              <a:rPr lang="en" sz="1200" b="1" dirty="0">
                <a:latin typeface="Raleway"/>
                <a:ea typeface="Raleway"/>
                <a:cs typeface="Raleway"/>
                <a:sym typeface="Raleway"/>
              </a:rPr>
              <a:t>Administrative Referral</a:t>
            </a:r>
            <a:endParaRPr sz="1200" b="1" dirty="0">
              <a:latin typeface="Raleway"/>
              <a:ea typeface="Raleway"/>
              <a:cs typeface="Raleway"/>
              <a:sym typeface="Raleway"/>
            </a:endParaRPr>
          </a:p>
        </p:txBody>
      </p:sp>
      <p:sp>
        <p:nvSpPr>
          <p:cNvPr id="76" name="Google Shape;76;p14"/>
          <p:cNvSpPr/>
          <p:nvPr/>
        </p:nvSpPr>
        <p:spPr>
          <a:xfrm>
            <a:off x="228650" y="3009327"/>
            <a:ext cx="4933800" cy="4592618"/>
          </a:xfrm>
          <a:prstGeom prst="rect">
            <a:avLst/>
          </a:prstGeom>
          <a:solidFill>
            <a:srgbClr val="FFFFFF"/>
          </a:solidFill>
          <a:ln w="9525" cap="flat" cmpd="sng">
            <a:solidFill>
              <a:schemeClr val="dk2"/>
            </a:solidFill>
            <a:prstDash val="dash"/>
            <a:round/>
            <a:headEnd type="none" w="sm" len="sm"/>
            <a:tailEnd type="none" w="sm" len="sm"/>
          </a:ln>
        </p:spPr>
        <p:txBody>
          <a:bodyPr spcFirstLastPara="1" wrap="square" lIns="91425" tIns="91425" rIns="91425" bIns="91425" anchor="t" anchorCtr="0">
            <a:noAutofit/>
          </a:bodyPr>
          <a:lstStyle/>
          <a:p>
            <a:pPr marL="0" lvl="0" indent="0" algn="r" rtl="0">
              <a:spcBef>
                <a:spcPts val="0"/>
              </a:spcBef>
              <a:spcAft>
                <a:spcPts val="0"/>
              </a:spcAft>
              <a:buNone/>
            </a:pPr>
            <a:r>
              <a:rPr lang="en" sz="2400" dirty="0">
                <a:latin typeface="Khand"/>
                <a:ea typeface="Khand"/>
                <a:cs typeface="Khand"/>
                <a:sym typeface="Khand"/>
              </a:rPr>
              <a:t>Additional Policies</a:t>
            </a:r>
            <a:endParaRPr sz="2400" dirty="0">
              <a:latin typeface="Khand"/>
              <a:ea typeface="Khand"/>
              <a:cs typeface="Khand"/>
              <a:sym typeface="Khand"/>
            </a:endParaRPr>
          </a:p>
          <a:p>
            <a:pPr marL="0" lvl="0" indent="0" algn="r" rtl="0">
              <a:lnSpc>
                <a:spcPct val="115000"/>
              </a:lnSpc>
              <a:spcBef>
                <a:spcPts val="0"/>
              </a:spcBef>
              <a:spcAft>
                <a:spcPts val="0"/>
              </a:spcAft>
              <a:buNone/>
            </a:pPr>
            <a:endParaRPr sz="1000" dirty="0">
              <a:latin typeface="Khand"/>
              <a:ea typeface="Khand"/>
              <a:cs typeface="Khand"/>
              <a:sym typeface="Khand"/>
            </a:endParaRPr>
          </a:p>
          <a:p>
            <a:pPr marL="457200" lvl="0" indent="-304800" algn="l" rtl="0">
              <a:lnSpc>
                <a:spcPct val="115000"/>
              </a:lnSpc>
              <a:spcBef>
                <a:spcPts val="0"/>
              </a:spcBef>
              <a:spcAft>
                <a:spcPts val="0"/>
              </a:spcAft>
              <a:buSzPts val="1200"/>
              <a:buFont typeface="Raleway"/>
              <a:buChar char="➔"/>
            </a:pPr>
            <a:r>
              <a:rPr lang="en" sz="1200" b="1" dirty="0">
                <a:latin typeface="Raleway"/>
                <a:ea typeface="Raleway"/>
                <a:cs typeface="Raleway"/>
                <a:sym typeface="Raleway"/>
              </a:rPr>
              <a:t>NO PHONES</a:t>
            </a:r>
            <a:r>
              <a:rPr lang="en" sz="1200" dirty="0">
                <a:latin typeface="Raleway"/>
                <a:ea typeface="Raleway"/>
                <a:cs typeface="Raleway"/>
                <a:sym typeface="Raleway"/>
              </a:rPr>
              <a:t> - Phones are </a:t>
            </a:r>
            <a:r>
              <a:rPr lang="en" sz="1200" b="1" dirty="0">
                <a:latin typeface="Raleway"/>
                <a:ea typeface="Raleway"/>
                <a:cs typeface="Raleway"/>
                <a:sym typeface="Raleway"/>
              </a:rPr>
              <a:t>not permitted</a:t>
            </a:r>
            <a:r>
              <a:rPr lang="en" sz="1200" dirty="0">
                <a:latin typeface="Raleway"/>
                <a:ea typeface="Raleway"/>
                <a:cs typeface="Raleway"/>
                <a:sym typeface="Raleway"/>
              </a:rPr>
              <a:t> for use in class, and should be kept in </a:t>
            </a:r>
            <a:r>
              <a:rPr lang="en-US" sz="1200" dirty="0">
                <a:latin typeface="Raleway"/>
                <a:ea typeface="Raleway"/>
                <a:cs typeface="Raleway"/>
                <a:sym typeface="Raleway"/>
              </a:rPr>
              <a:t>your locker</a:t>
            </a:r>
            <a:r>
              <a:rPr lang="en" sz="1200" dirty="0">
                <a:latin typeface="Raleway"/>
                <a:ea typeface="Raleway"/>
                <a:cs typeface="Raleway"/>
                <a:sym typeface="Raleway"/>
              </a:rPr>
              <a:t> </a:t>
            </a:r>
            <a:r>
              <a:rPr lang="en-US" sz="1200" dirty="0">
                <a:latin typeface="Raleway"/>
                <a:ea typeface="Raleway"/>
                <a:cs typeface="Raleway"/>
                <a:sym typeface="Raleway"/>
              </a:rPr>
              <a:t>completely shut down (powered off)</a:t>
            </a:r>
            <a:r>
              <a:rPr lang="en" sz="1200" dirty="0">
                <a:latin typeface="Raleway"/>
                <a:ea typeface="Raleway"/>
                <a:cs typeface="Raleway"/>
                <a:sym typeface="Raleway"/>
              </a:rPr>
              <a:t>.</a:t>
            </a:r>
            <a:endParaRPr sz="1200" dirty="0">
              <a:latin typeface="Raleway"/>
              <a:ea typeface="Raleway"/>
              <a:cs typeface="Raleway"/>
              <a:sym typeface="Raleway"/>
            </a:endParaRPr>
          </a:p>
          <a:p>
            <a:pPr marL="1371600" lvl="2" indent="-304800">
              <a:lnSpc>
                <a:spcPct val="115000"/>
              </a:lnSpc>
              <a:buSzPts val="1200"/>
              <a:buFont typeface="Raleway"/>
              <a:buChar char="●"/>
            </a:pPr>
            <a:r>
              <a:rPr lang="en-US" sz="1200" b="1" dirty="0">
                <a:latin typeface="Raleway"/>
                <a:ea typeface="Raleway"/>
                <a:cs typeface="Raleway"/>
                <a:sym typeface="Raleway"/>
              </a:rPr>
              <a:t>No warnings</a:t>
            </a:r>
            <a:r>
              <a:rPr lang="en-US" sz="1200" dirty="0">
                <a:latin typeface="Raleway"/>
                <a:ea typeface="Raleway"/>
                <a:cs typeface="Raleway"/>
                <a:sym typeface="Raleway"/>
              </a:rPr>
              <a:t> will be given - if the phone is visible, </a:t>
            </a:r>
            <a:r>
              <a:rPr lang="en-US" sz="1200" b="1" dirty="0">
                <a:latin typeface="Raleway"/>
                <a:ea typeface="Raleway"/>
                <a:cs typeface="Raleway"/>
                <a:sym typeface="Raleway"/>
              </a:rPr>
              <a:t>it will be taken</a:t>
            </a:r>
          </a:p>
          <a:p>
            <a:pPr marL="457200" lvl="0" indent="-304800" algn="l" rtl="0">
              <a:lnSpc>
                <a:spcPct val="115000"/>
              </a:lnSpc>
              <a:spcBef>
                <a:spcPts val="0"/>
              </a:spcBef>
              <a:spcAft>
                <a:spcPts val="0"/>
              </a:spcAft>
              <a:buSzPts val="1200"/>
              <a:buFont typeface="Raleway"/>
              <a:buChar char="➔"/>
            </a:pPr>
            <a:r>
              <a:rPr lang="en" sz="1200" b="1" dirty="0">
                <a:latin typeface="Raleway"/>
                <a:ea typeface="Raleway"/>
                <a:cs typeface="Raleway"/>
                <a:sym typeface="Raleway"/>
              </a:rPr>
              <a:t>Food/Drinks</a:t>
            </a:r>
            <a:r>
              <a:rPr lang="en" sz="1200" dirty="0">
                <a:latin typeface="Raleway"/>
                <a:ea typeface="Raleway"/>
                <a:cs typeface="Raleway"/>
                <a:sym typeface="Raleway"/>
              </a:rPr>
              <a:t> - You may have </a:t>
            </a:r>
            <a:r>
              <a:rPr lang="en-US" sz="1200" dirty="0">
                <a:latin typeface="Raleway"/>
                <a:ea typeface="Raleway"/>
                <a:cs typeface="Raleway"/>
                <a:sym typeface="Raleway"/>
              </a:rPr>
              <a:t>water </a:t>
            </a:r>
            <a:r>
              <a:rPr lang="en" sz="1200" dirty="0">
                <a:latin typeface="Raleway"/>
                <a:ea typeface="Raleway"/>
                <a:cs typeface="Raleway"/>
                <a:sym typeface="Raleway"/>
              </a:rPr>
              <a:t>in class, as long</a:t>
            </a:r>
            <a:r>
              <a:rPr lang="en-US" sz="1200" dirty="0">
                <a:latin typeface="Raleway"/>
                <a:ea typeface="Raleway"/>
                <a:cs typeface="Raleway"/>
                <a:sym typeface="Raleway"/>
              </a:rPr>
              <a:t> as it is in a water bottle with a leak proof lid. </a:t>
            </a:r>
          </a:p>
          <a:p>
            <a:pPr marL="457200" lvl="0" indent="-304800" algn="l" rtl="0">
              <a:lnSpc>
                <a:spcPct val="115000"/>
              </a:lnSpc>
              <a:spcBef>
                <a:spcPts val="0"/>
              </a:spcBef>
              <a:spcAft>
                <a:spcPts val="0"/>
              </a:spcAft>
              <a:buSzPts val="1200"/>
              <a:buFont typeface="Raleway"/>
              <a:buChar char="➔"/>
            </a:pPr>
            <a:r>
              <a:rPr lang="en-US" sz="1200" b="1" dirty="0">
                <a:latin typeface="Raleway"/>
                <a:ea typeface="Raleway"/>
                <a:cs typeface="Raleway"/>
                <a:sym typeface="Raleway"/>
              </a:rPr>
              <a:t>No food is allowed around the computers during breakfast or snack time.</a:t>
            </a:r>
          </a:p>
          <a:p>
            <a:pPr marL="152400" lvl="0" algn="l" rtl="0">
              <a:lnSpc>
                <a:spcPct val="115000"/>
              </a:lnSpc>
              <a:spcBef>
                <a:spcPts val="0"/>
              </a:spcBef>
              <a:spcAft>
                <a:spcPts val="0"/>
              </a:spcAft>
              <a:buSzPts val="1200"/>
            </a:pPr>
            <a:endParaRPr lang="en-US" sz="1200" b="1" dirty="0">
              <a:highlight>
                <a:srgbClr val="FFFF00"/>
              </a:highlight>
              <a:latin typeface="Raleway"/>
              <a:ea typeface="Raleway"/>
              <a:cs typeface="Raleway"/>
              <a:sym typeface="Raleway"/>
            </a:endParaRPr>
          </a:p>
          <a:p>
            <a:pPr marL="457200" lvl="0" indent="-304800" algn="l" rtl="0">
              <a:lnSpc>
                <a:spcPct val="115000"/>
              </a:lnSpc>
              <a:spcBef>
                <a:spcPts val="0"/>
              </a:spcBef>
              <a:spcAft>
                <a:spcPts val="0"/>
              </a:spcAft>
              <a:buSzPts val="1200"/>
              <a:buFont typeface="Raleway"/>
              <a:buChar char="➔"/>
            </a:pPr>
            <a:r>
              <a:rPr lang="en-US" b="1" dirty="0">
                <a:latin typeface="Raleway"/>
                <a:ea typeface="Raleway"/>
                <a:cs typeface="Raleway"/>
                <a:sym typeface="Raleway"/>
              </a:rPr>
              <a:t>Textbook Policy</a:t>
            </a:r>
            <a:r>
              <a:rPr lang="en-US" b="1" dirty="0"/>
              <a:t>: </a:t>
            </a:r>
            <a:r>
              <a:rPr lang="en-US" dirty="0"/>
              <a:t>There will be a class set of textbooks. We will be using National Geographic and Big Ideas Learning GA Math by Cengage. Students should not write or highlight in the textbook. </a:t>
            </a:r>
            <a:r>
              <a:rPr lang="en-US" b="1" i="1" u="sng" dirty="0"/>
              <a:t>The cost to replace the textbook is $88. There will also be a fee for damage done to the textbook.</a:t>
            </a:r>
            <a:endParaRPr b="1" i="1" u="sng" dirty="0">
              <a:latin typeface="Raleway"/>
              <a:ea typeface="Raleway"/>
              <a:cs typeface="Raleway"/>
              <a:sym typeface="Raleway"/>
            </a:endParaRPr>
          </a:p>
        </p:txBody>
      </p:sp>
      <p:sp>
        <p:nvSpPr>
          <p:cNvPr id="77" name="Google Shape;77;p14"/>
          <p:cNvSpPr/>
          <p:nvPr/>
        </p:nvSpPr>
        <p:spPr>
          <a:xfrm>
            <a:off x="5315075" y="3200400"/>
            <a:ext cx="2228700" cy="3091218"/>
          </a:xfrm>
          <a:prstGeom prst="rect">
            <a:avLst/>
          </a:prstGeom>
          <a:noFill/>
          <a:ln w="9525" cap="flat" cmpd="sng">
            <a:solidFill>
              <a:schemeClr val="dk2"/>
            </a:solidFill>
            <a:prstDash val="dash"/>
            <a:round/>
            <a:headEnd type="none" w="sm" len="sm"/>
            <a:tailEnd type="none" w="sm" len="sm"/>
          </a:ln>
        </p:spPr>
        <p:txBody>
          <a:bodyPr spcFirstLastPara="1" wrap="square" lIns="91425" tIns="91425" rIns="91425" bIns="91425" anchor="t" anchorCtr="0">
            <a:noAutofit/>
          </a:bodyPr>
          <a:lstStyle/>
          <a:p>
            <a:pPr marL="0" lvl="0" indent="0" algn="r" rtl="0">
              <a:spcBef>
                <a:spcPts val="0"/>
              </a:spcBef>
              <a:spcAft>
                <a:spcPts val="0"/>
              </a:spcAft>
              <a:buNone/>
            </a:pPr>
            <a:r>
              <a:rPr lang="en" sz="2400" dirty="0">
                <a:latin typeface="Khand"/>
                <a:ea typeface="Khand"/>
                <a:cs typeface="Khand"/>
                <a:sym typeface="Khand"/>
              </a:rPr>
              <a:t>Plagiarism</a:t>
            </a:r>
            <a:endParaRPr sz="2400" dirty="0">
              <a:latin typeface="Khand"/>
              <a:ea typeface="Khand"/>
              <a:cs typeface="Khand"/>
              <a:sym typeface="Khand"/>
            </a:endParaRPr>
          </a:p>
          <a:p>
            <a:pPr marL="0" lvl="0" indent="0" algn="r" rtl="0">
              <a:spcBef>
                <a:spcPts val="0"/>
              </a:spcBef>
              <a:spcAft>
                <a:spcPts val="0"/>
              </a:spcAft>
              <a:buNone/>
            </a:pPr>
            <a:endParaRPr sz="1000" dirty="0">
              <a:latin typeface="Khand"/>
              <a:ea typeface="Khand"/>
              <a:cs typeface="Khand"/>
              <a:sym typeface="Khand"/>
            </a:endParaRPr>
          </a:p>
          <a:p>
            <a:pPr marL="457200" lvl="0" indent="-317500" algn="l" rtl="0">
              <a:lnSpc>
                <a:spcPct val="115000"/>
              </a:lnSpc>
              <a:spcBef>
                <a:spcPts val="0"/>
              </a:spcBef>
              <a:spcAft>
                <a:spcPts val="0"/>
              </a:spcAft>
              <a:buSzPts val="1400"/>
              <a:buFont typeface="Raleway"/>
              <a:buChar char="➔"/>
            </a:pPr>
            <a:r>
              <a:rPr lang="en-US" b="1" dirty="0">
                <a:latin typeface="Raleway"/>
                <a:ea typeface="Raleway"/>
                <a:cs typeface="Raleway"/>
                <a:sym typeface="Raleway"/>
              </a:rPr>
              <a:t>While using Photo Math and other apps might be helpful, they don’t always show the steps required of you in class. Ask your teacher rather than using these apps.</a:t>
            </a:r>
            <a:endParaRPr sz="1200" dirty="0">
              <a:latin typeface="Raleway"/>
              <a:ea typeface="Raleway"/>
              <a:cs typeface="Raleway"/>
              <a:sym typeface="Raleway"/>
            </a:endParaRPr>
          </a:p>
        </p:txBody>
      </p:sp>
      <p:pic>
        <p:nvPicPr>
          <p:cNvPr id="78" name="Google Shape;78;p14"/>
          <p:cNvPicPr preferRelativeResize="0"/>
          <p:nvPr/>
        </p:nvPicPr>
        <p:blipFill rotWithShape="1">
          <a:blip r:embed="rId3">
            <a:alphaModFix/>
          </a:blip>
          <a:srcRect b="12572"/>
          <a:stretch/>
        </p:blipFill>
        <p:spPr>
          <a:xfrm>
            <a:off x="2551470" y="3084155"/>
            <a:ext cx="638125" cy="557925"/>
          </a:xfrm>
          <a:prstGeom prst="rect">
            <a:avLst/>
          </a:prstGeom>
          <a:noFill/>
          <a:ln>
            <a:noFill/>
          </a:ln>
        </p:spPr>
      </p:pic>
      <p:pic>
        <p:nvPicPr>
          <p:cNvPr id="79" name="Google Shape;79;p14"/>
          <p:cNvPicPr preferRelativeResize="0"/>
          <p:nvPr/>
        </p:nvPicPr>
        <p:blipFill rotWithShape="1">
          <a:blip r:embed="rId4">
            <a:alphaModFix/>
          </a:blip>
          <a:srcRect t="4921" b="18427"/>
          <a:stretch/>
        </p:blipFill>
        <p:spPr>
          <a:xfrm>
            <a:off x="5315076" y="367300"/>
            <a:ext cx="564108" cy="395059"/>
          </a:xfrm>
          <a:prstGeom prst="rect">
            <a:avLst/>
          </a:prstGeom>
          <a:noFill/>
          <a:ln>
            <a:noFill/>
          </a:ln>
        </p:spPr>
      </p:pic>
      <p:pic>
        <p:nvPicPr>
          <p:cNvPr id="80" name="Google Shape;80;p14"/>
          <p:cNvPicPr preferRelativeResize="0"/>
          <p:nvPr/>
        </p:nvPicPr>
        <p:blipFill rotWithShape="1">
          <a:blip r:embed="rId5">
            <a:alphaModFix/>
          </a:blip>
          <a:srcRect t="8286" b="23347"/>
          <a:stretch/>
        </p:blipFill>
        <p:spPr>
          <a:xfrm>
            <a:off x="4441007" y="1613797"/>
            <a:ext cx="715419" cy="489125"/>
          </a:xfrm>
          <a:prstGeom prst="rect">
            <a:avLst/>
          </a:prstGeom>
          <a:noFill/>
          <a:ln>
            <a:noFill/>
          </a:ln>
        </p:spPr>
      </p:pic>
      <p:pic>
        <p:nvPicPr>
          <p:cNvPr id="81" name="Google Shape;81;p14"/>
          <p:cNvPicPr preferRelativeResize="0"/>
          <p:nvPr/>
        </p:nvPicPr>
        <p:blipFill rotWithShape="1">
          <a:blip r:embed="rId6">
            <a:alphaModFix/>
          </a:blip>
          <a:srcRect b="14427"/>
          <a:stretch/>
        </p:blipFill>
        <p:spPr>
          <a:xfrm>
            <a:off x="5602400" y="3253962"/>
            <a:ext cx="638125" cy="546053"/>
          </a:xfrm>
          <a:prstGeom prst="rect">
            <a:avLst/>
          </a:prstGeom>
          <a:noFill/>
          <a:ln>
            <a:noFill/>
          </a:ln>
        </p:spPr>
      </p:pic>
      <p:pic>
        <p:nvPicPr>
          <p:cNvPr id="82" name="Google Shape;82;p14"/>
          <p:cNvPicPr preferRelativeResize="0"/>
          <p:nvPr/>
        </p:nvPicPr>
        <p:blipFill rotWithShape="1">
          <a:blip r:embed="rId7">
            <a:alphaModFix/>
          </a:blip>
          <a:srcRect t="6428" b="19000"/>
          <a:stretch/>
        </p:blipFill>
        <p:spPr>
          <a:xfrm>
            <a:off x="783443" y="4255732"/>
            <a:ext cx="684805" cy="490277"/>
          </a:xfrm>
          <a:prstGeom prst="rect">
            <a:avLst/>
          </a:prstGeom>
          <a:noFill/>
          <a:ln>
            <a:noFill/>
          </a:ln>
        </p:spPr>
      </p:pic>
      <p:pic>
        <p:nvPicPr>
          <p:cNvPr id="83" name="Google Shape;83;p14"/>
          <p:cNvPicPr preferRelativeResize="0"/>
          <p:nvPr/>
        </p:nvPicPr>
        <p:blipFill rotWithShape="1">
          <a:blip r:embed="rId8">
            <a:alphaModFix/>
          </a:blip>
          <a:srcRect t="8143" b="24998"/>
          <a:stretch/>
        </p:blipFill>
        <p:spPr>
          <a:xfrm>
            <a:off x="4144485" y="7079393"/>
            <a:ext cx="834521" cy="557924"/>
          </a:xfrm>
          <a:prstGeom prst="rect">
            <a:avLst/>
          </a:prstGeom>
          <a:noFill/>
          <a:ln>
            <a:noFill/>
          </a:ln>
        </p:spPr>
      </p:pic>
      <p:grpSp>
        <p:nvGrpSpPr>
          <p:cNvPr id="2" name="Group 1">
            <a:extLst>
              <a:ext uri="{FF2B5EF4-FFF2-40B4-BE49-F238E27FC236}">
                <a16:creationId xmlns:a16="http://schemas.microsoft.com/office/drawing/2014/main" id="{C22ED623-1BED-4BB0-8B12-DFD3F6341C6C}"/>
              </a:ext>
            </a:extLst>
          </p:cNvPr>
          <p:cNvGrpSpPr/>
          <p:nvPr/>
        </p:nvGrpSpPr>
        <p:grpSpPr>
          <a:xfrm>
            <a:off x="115506" y="2557344"/>
            <a:ext cx="1268349" cy="969644"/>
            <a:chOff x="1253738" y="8311200"/>
            <a:chExt cx="2883615" cy="1602575"/>
          </a:xfrm>
        </p:grpSpPr>
        <p:pic>
          <p:nvPicPr>
            <p:cNvPr id="84" name="Google Shape;84;p14"/>
            <p:cNvPicPr preferRelativeResize="0"/>
            <p:nvPr/>
          </p:nvPicPr>
          <p:blipFill rotWithShape="1">
            <a:blip r:embed="rId9">
              <a:alphaModFix/>
            </a:blip>
            <a:srcRect t="6142" b="20998"/>
            <a:stretch/>
          </p:blipFill>
          <p:spPr>
            <a:xfrm>
              <a:off x="2237103" y="8529326"/>
              <a:ext cx="1900250" cy="1384449"/>
            </a:xfrm>
            <a:prstGeom prst="rect">
              <a:avLst/>
            </a:prstGeom>
            <a:noFill/>
            <a:ln>
              <a:noFill/>
            </a:ln>
          </p:spPr>
        </p:pic>
        <p:pic>
          <p:nvPicPr>
            <p:cNvPr id="85" name="Google Shape;85;p14"/>
            <p:cNvPicPr preferRelativeResize="0"/>
            <p:nvPr/>
          </p:nvPicPr>
          <p:blipFill rotWithShape="1">
            <a:blip r:embed="rId10">
              <a:alphaModFix/>
            </a:blip>
            <a:srcRect b="15247"/>
            <a:stretch/>
          </p:blipFill>
          <p:spPr>
            <a:xfrm>
              <a:off x="1253738" y="8311200"/>
              <a:ext cx="1039476" cy="881010"/>
            </a:xfrm>
            <a:prstGeom prst="rect">
              <a:avLst/>
            </a:prstGeom>
            <a:noFill/>
            <a:ln>
              <a:noFill/>
            </a:ln>
          </p:spPr>
        </p:pic>
      </p:grpSp>
      <p:sp>
        <p:nvSpPr>
          <p:cNvPr id="17" name="Google Shape;77;p14">
            <a:extLst>
              <a:ext uri="{FF2B5EF4-FFF2-40B4-BE49-F238E27FC236}">
                <a16:creationId xmlns:a16="http://schemas.microsoft.com/office/drawing/2014/main" id="{9BBB026F-88CB-45E9-B1CB-EE5E3AA63839}"/>
              </a:ext>
            </a:extLst>
          </p:cNvPr>
          <p:cNvSpPr/>
          <p:nvPr/>
        </p:nvSpPr>
        <p:spPr>
          <a:xfrm>
            <a:off x="228650" y="8084888"/>
            <a:ext cx="7315125" cy="1678238"/>
          </a:xfrm>
          <a:prstGeom prst="rect">
            <a:avLst/>
          </a:prstGeom>
          <a:solidFill>
            <a:srgbClr val="FFFFFF"/>
          </a:solidFill>
          <a:ln w="9525" cap="flat" cmpd="sng">
            <a:solidFill>
              <a:schemeClr val="dk2"/>
            </a:solidFill>
            <a:prstDash val="dash"/>
            <a:round/>
            <a:headEnd type="none" w="sm" len="sm"/>
            <a:tailEnd type="none" w="sm" len="sm"/>
          </a:ln>
        </p:spPr>
        <p:txBody>
          <a:bodyPr spcFirstLastPara="1" wrap="square" lIns="91425" tIns="91425" rIns="91425" bIns="91425" anchor="t" anchorCtr="0">
            <a:noAutofit/>
          </a:bodyPr>
          <a:lstStyle/>
          <a:p>
            <a:pPr marL="0" lvl="0" indent="0" algn="r" rtl="0">
              <a:spcBef>
                <a:spcPts val="0"/>
              </a:spcBef>
              <a:spcAft>
                <a:spcPts val="0"/>
              </a:spcAft>
              <a:buNone/>
            </a:pPr>
            <a:r>
              <a:rPr lang="en-US" sz="2400" dirty="0">
                <a:latin typeface="Khand"/>
                <a:ea typeface="Khand"/>
                <a:cs typeface="Khand"/>
                <a:sym typeface="Khand"/>
              </a:rPr>
              <a:t>Sign and Return:</a:t>
            </a:r>
          </a:p>
          <a:p>
            <a:pPr marL="0" lvl="0" indent="0" algn="r" rtl="0">
              <a:spcBef>
                <a:spcPts val="0"/>
              </a:spcBef>
              <a:spcAft>
                <a:spcPts val="0"/>
              </a:spcAft>
              <a:buNone/>
            </a:pPr>
            <a:r>
              <a:rPr lang="en-US" sz="2400" dirty="0">
                <a:latin typeface="Khand"/>
                <a:ea typeface="Raleway"/>
                <a:cs typeface="Khand"/>
                <a:sym typeface="Khand"/>
              </a:rPr>
              <a:t>Student Signature: ________________________ Date:_____ </a:t>
            </a:r>
          </a:p>
          <a:p>
            <a:pPr marL="0" lvl="0" indent="0" algn="r" rtl="0">
              <a:spcBef>
                <a:spcPts val="0"/>
              </a:spcBef>
              <a:spcAft>
                <a:spcPts val="0"/>
              </a:spcAft>
              <a:buNone/>
            </a:pPr>
            <a:r>
              <a:rPr lang="en-US" sz="2400" dirty="0">
                <a:latin typeface="Khand"/>
                <a:ea typeface="Raleway"/>
                <a:cs typeface="Khand"/>
                <a:sym typeface="Khand"/>
              </a:rPr>
              <a:t>Parent Signature: ________________________ Date:_____</a:t>
            </a:r>
            <a:endParaRPr sz="1200" dirty="0">
              <a:latin typeface="Raleway"/>
              <a:ea typeface="Raleway"/>
              <a:cs typeface="Raleway"/>
              <a:sym typeface="Raleway"/>
            </a:endParaRPr>
          </a:p>
        </p:txBody>
      </p:sp>
      <p:pic>
        <p:nvPicPr>
          <p:cNvPr id="5" name="Picture 4">
            <a:extLst>
              <a:ext uri="{FF2B5EF4-FFF2-40B4-BE49-F238E27FC236}">
                <a16:creationId xmlns:a16="http://schemas.microsoft.com/office/drawing/2014/main" id="{C794A5F5-C9D6-4BAB-A641-2F47277834E1}"/>
              </a:ext>
            </a:extLst>
          </p:cNvPr>
          <p:cNvPicPr>
            <a:picLocks noChangeAspect="1"/>
          </p:cNvPicPr>
          <p:nvPr/>
        </p:nvPicPr>
        <p:blipFill>
          <a:blip r:embed="rId11"/>
          <a:stretch>
            <a:fillRect/>
          </a:stretch>
        </p:blipFill>
        <p:spPr>
          <a:xfrm>
            <a:off x="186388" y="8038531"/>
            <a:ext cx="685775" cy="489839"/>
          </a:xfrm>
          <a:prstGeom prst="rect">
            <a:avLst/>
          </a:prstGeom>
        </p:spPr>
      </p:pic>
      <p:sp>
        <p:nvSpPr>
          <p:cNvPr id="19" name="Google Shape;77;p14">
            <a:extLst>
              <a:ext uri="{FF2B5EF4-FFF2-40B4-BE49-F238E27FC236}">
                <a16:creationId xmlns:a16="http://schemas.microsoft.com/office/drawing/2014/main" id="{35524738-59BF-440B-9085-D6140D9C738A}"/>
              </a:ext>
            </a:extLst>
          </p:cNvPr>
          <p:cNvSpPr/>
          <p:nvPr/>
        </p:nvSpPr>
        <p:spPr>
          <a:xfrm>
            <a:off x="5315075" y="6368955"/>
            <a:ext cx="2228675" cy="1506469"/>
          </a:xfrm>
          <a:prstGeom prst="rect">
            <a:avLst/>
          </a:prstGeom>
          <a:solidFill>
            <a:srgbClr val="FFFFFF"/>
          </a:solidFill>
          <a:ln w="9525" cap="flat" cmpd="sng">
            <a:solidFill>
              <a:schemeClr val="dk2"/>
            </a:solidFill>
            <a:prstDash val="dash"/>
            <a:round/>
            <a:headEnd type="none" w="sm" len="sm"/>
            <a:tailEnd type="none" w="sm" len="sm"/>
          </a:ln>
        </p:spPr>
        <p:txBody>
          <a:bodyPr spcFirstLastPara="1" wrap="square" lIns="91425" tIns="91425" rIns="91425" bIns="91425" anchor="t" anchorCtr="0">
            <a:noAutofit/>
          </a:bodyPr>
          <a:lstStyle/>
          <a:p>
            <a:pPr marL="0" lvl="0" indent="0" algn="r" rtl="0">
              <a:spcBef>
                <a:spcPts val="0"/>
              </a:spcBef>
              <a:spcAft>
                <a:spcPts val="0"/>
              </a:spcAft>
              <a:buNone/>
            </a:pPr>
            <a:r>
              <a:rPr lang="en-US" sz="2000" dirty="0">
                <a:latin typeface="Khand"/>
                <a:ea typeface="Khand"/>
                <a:cs typeface="Khand"/>
                <a:sym typeface="Khand"/>
              </a:rPr>
              <a:t>Parent Resources</a:t>
            </a:r>
          </a:p>
          <a:p>
            <a:pPr marL="0" lvl="0" indent="0" algn="r" rtl="0">
              <a:spcBef>
                <a:spcPts val="0"/>
              </a:spcBef>
              <a:spcAft>
                <a:spcPts val="0"/>
              </a:spcAft>
              <a:buNone/>
            </a:pPr>
            <a:endParaRPr lang="en-US" sz="1000" dirty="0">
              <a:latin typeface="Khand"/>
              <a:ea typeface="Khand"/>
              <a:cs typeface="Khand"/>
              <a:sym typeface="Khand"/>
            </a:endParaRPr>
          </a:p>
          <a:p>
            <a:pPr marL="342900" lvl="0" indent="-342900" rtl="0">
              <a:spcBef>
                <a:spcPts val="0"/>
              </a:spcBef>
              <a:spcAft>
                <a:spcPts val="0"/>
              </a:spcAft>
              <a:buFont typeface="Wingdings" panose="05000000000000000000" pitchFamily="2" charset="2"/>
              <a:buChar char="q"/>
            </a:pPr>
            <a:r>
              <a:rPr lang="en-US" dirty="0">
                <a:latin typeface="Khand"/>
                <a:ea typeface="Khand"/>
                <a:cs typeface="Khand"/>
                <a:sym typeface="Khand"/>
                <a:hlinkClick r:id="rId12"/>
              </a:rPr>
              <a:t>7th Grade Math Parent Letter</a:t>
            </a:r>
            <a:endParaRPr lang="en-US" dirty="0">
              <a:latin typeface="Khand"/>
              <a:ea typeface="Khand"/>
              <a:cs typeface="Khand"/>
              <a:sym typeface="Khand"/>
            </a:endParaRPr>
          </a:p>
          <a:p>
            <a:pPr marL="342900" lvl="0" indent="-342900" rtl="0">
              <a:spcBef>
                <a:spcPts val="0"/>
              </a:spcBef>
              <a:spcAft>
                <a:spcPts val="0"/>
              </a:spcAft>
              <a:buFont typeface="Wingdings" panose="05000000000000000000" pitchFamily="2" charset="2"/>
              <a:buChar char="q"/>
            </a:pPr>
            <a:r>
              <a:rPr lang="en-US" dirty="0">
                <a:latin typeface="Khand"/>
                <a:ea typeface="Khand"/>
                <a:cs typeface="Khand"/>
                <a:sym typeface="Khand"/>
                <a:hlinkClick r:id="rId13"/>
              </a:rPr>
              <a:t>Making Math Count</a:t>
            </a:r>
            <a:endParaRPr lang="en-US" dirty="0">
              <a:latin typeface="Khand"/>
              <a:ea typeface="Khand"/>
              <a:cs typeface="Khand"/>
              <a:sym typeface="Khand"/>
            </a:endParaRPr>
          </a:p>
          <a:p>
            <a:pPr marL="342900" lvl="0" indent="-342900" rtl="0">
              <a:spcBef>
                <a:spcPts val="0"/>
              </a:spcBef>
              <a:spcAft>
                <a:spcPts val="0"/>
              </a:spcAft>
              <a:buFont typeface="Wingdings" panose="05000000000000000000" pitchFamily="2" charset="2"/>
              <a:buChar char="q"/>
            </a:pPr>
            <a:r>
              <a:rPr lang="en-US" dirty="0">
                <a:latin typeface="Khand"/>
                <a:ea typeface="Khand"/>
                <a:cs typeface="Khand"/>
                <a:sym typeface="Khand"/>
                <a:hlinkClick r:id="rId14"/>
              </a:rPr>
              <a:t>Parent Resources for GMAS</a:t>
            </a:r>
            <a:endParaRPr lang="en-US" dirty="0">
              <a:latin typeface="Khand"/>
              <a:ea typeface="Khand"/>
              <a:cs typeface="Khand"/>
              <a:sym typeface="Khand"/>
            </a:endParaRPr>
          </a:p>
          <a:p>
            <a:pPr marL="0" lvl="0" indent="0" algn="r" rtl="0">
              <a:spcBef>
                <a:spcPts val="0"/>
              </a:spcBef>
              <a:spcAft>
                <a:spcPts val="0"/>
              </a:spcAft>
              <a:buNone/>
            </a:pPr>
            <a:endParaRPr sz="2400" dirty="0">
              <a:latin typeface="Raleway"/>
              <a:ea typeface="Raleway"/>
              <a:cs typeface="Raleway"/>
              <a:sym typeface="Raleway"/>
            </a:endParaRPr>
          </a:p>
        </p:txBody>
      </p:sp>
      <p:pic>
        <p:nvPicPr>
          <p:cNvPr id="20" name="Google Shape;63;p13">
            <a:extLst>
              <a:ext uri="{FF2B5EF4-FFF2-40B4-BE49-F238E27FC236}">
                <a16:creationId xmlns:a16="http://schemas.microsoft.com/office/drawing/2014/main" id="{ECCDB37C-29BB-4E94-A73F-DB81E8C71B50}"/>
              </a:ext>
            </a:extLst>
          </p:cNvPr>
          <p:cNvPicPr preferRelativeResize="0"/>
          <p:nvPr/>
        </p:nvPicPr>
        <p:blipFill rotWithShape="1">
          <a:blip r:embed="rId15">
            <a:alphaModFix/>
          </a:blip>
          <a:srcRect t="5072" b="19100"/>
          <a:stretch/>
        </p:blipFill>
        <p:spPr>
          <a:xfrm>
            <a:off x="5282412" y="6373506"/>
            <a:ext cx="596771" cy="452525"/>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8dfe82b0-af0e-42de-a776-becbc7e024c9"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019BAB4820E604283910F06D3921F8C" ma:contentTypeVersion="19" ma:contentTypeDescription="Create a new document." ma:contentTypeScope="" ma:versionID="33abfb26597eea1158e8c387803b1261">
  <xsd:schema xmlns:xsd="http://www.w3.org/2001/XMLSchema" xmlns:xs="http://www.w3.org/2001/XMLSchema" xmlns:p="http://schemas.microsoft.com/office/2006/metadata/properties" xmlns:ns3="60f19f3d-f6d8-426c-bcb0-eb8c789dbf89" xmlns:ns4="8dfe82b0-af0e-42de-a776-becbc7e024c9" targetNamespace="http://schemas.microsoft.com/office/2006/metadata/properties" ma:root="true" ma:fieldsID="f883b8053602e7d389a446629b752ef2" ns3:_="" ns4:_="">
    <xsd:import namespace="60f19f3d-f6d8-426c-bcb0-eb8c789dbf89"/>
    <xsd:import namespace="8dfe82b0-af0e-42de-a776-becbc7e024c9"/>
    <xsd:element name="properties">
      <xsd:complexType>
        <xsd:sequence>
          <xsd:element name="documentManagement">
            <xsd:complexType>
              <xsd:all>
                <xsd:element ref="ns3:SharedWithUsers" minOccurs="0"/>
                <xsd:element ref="ns3:SharedWithDetails" minOccurs="0"/>
                <xsd:element ref="ns3:SharingHintHash" minOccurs="0"/>
                <xsd:element ref="ns3:LastSharedByUser" minOccurs="0"/>
                <xsd:element ref="ns3:LastSharedByTime" minOccurs="0"/>
                <xsd:element ref="ns4:MediaServiceMetadata" minOccurs="0"/>
                <xsd:element ref="ns4:MediaServiceFastMetadata" minOccurs="0"/>
                <xsd:element ref="ns4:MediaServiceDateTaken" minOccurs="0"/>
                <xsd:element ref="ns4:MediaServiceAutoTags" minOccurs="0"/>
                <xsd:element ref="ns4:MediaServiceEventHashCode" minOccurs="0"/>
                <xsd:element ref="ns4:MediaServiceGenerationTime" minOccurs="0"/>
                <xsd:element ref="ns4:MediaServiceOCR" minOccurs="0"/>
                <xsd:element ref="ns4:MediaServiceAutoKeyPoints" minOccurs="0"/>
                <xsd:element ref="ns4:MediaServiceKeyPoints" minOccurs="0"/>
                <xsd:element ref="ns4:MediaLengthInSeconds" minOccurs="0"/>
                <xsd:element ref="ns4:_activity" minOccurs="0"/>
                <xsd:element ref="ns4:MediaServiceObjectDetectorVersions" minOccurs="0"/>
                <xsd:element ref="ns4:MediaServiceSystemTags" minOccurs="0"/>
                <xsd:element ref="ns4: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f19f3d-f6d8-426c-bcb0-eb8c789dbf89"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element name="LastSharedByUser" ma:index="11" nillable="true" ma:displayName="Last Shared By User" ma:description="" ma:internalName="LastSharedByUser"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8dfe82b0-af0e-42de-a776-becbc7e024c9"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MediaServiceAutoTags" ma:internalName="MediaServiceAutoTags"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LengthInSeconds" ma:index="22" nillable="true" ma:displayName="Length (seconds)" ma:internalName="MediaLengthInSeconds" ma:readOnly="true">
      <xsd:simpleType>
        <xsd:restriction base="dms:Unknown"/>
      </xsd:simpleType>
    </xsd:element>
    <xsd:element name="_activity" ma:index="23" nillable="true" ma:displayName="_activity" ma:hidden="true" ma:internalName="_activity">
      <xsd:simpleType>
        <xsd:restriction base="dms:Note"/>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ystemTags" ma:index="25" nillable="true" ma:displayName="MediaServiceSystemTags" ma:hidden="true" ma:internalName="MediaServiceSystemTags" ma:readOnly="true">
      <xsd:simpleType>
        <xsd:restriction base="dms:Note"/>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73F5031-F860-4941-A373-8DF765691821}">
  <ds:schemaRefs>
    <ds:schemaRef ds:uri="60f19f3d-f6d8-426c-bcb0-eb8c789dbf89"/>
    <ds:schemaRef ds:uri="http://purl.org/dc/elements/1.1/"/>
    <ds:schemaRef ds:uri="http://www.w3.org/XML/1998/namespace"/>
    <ds:schemaRef ds:uri="http://schemas.microsoft.com/office/2006/documentManagement/types"/>
    <ds:schemaRef ds:uri="http://purl.org/dc/terms/"/>
    <ds:schemaRef ds:uri="http://schemas.microsoft.com/office/infopath/2007/PartnerControls"/>
    <ds:schemaRef ds:uri="http://schemas.microsoft.com/office/2006/metadata/properties"/>
    <ds:schemaRef ds:uri="http://purl.org/dc/dcmitype/"/>
    <ds:schemaRef ds:uri="http://schemas.openxmlformats.org/package/2006/metadata/core-properties"/>
    <ds:schemaRef ds:uri="8dfe82b0-af0e-42de-a776-becbc7e024c9"/>
  </ds:schemaRefs>
</ds:datastoreItem>
</file>

<file path=customXml/itemProps2.xml><?xml version="1.0" encoding="utf-8"?>
<ds:datastoreItem xmlns:ds="http://schemas.openxmlformats.org/officeDocument/2006/customXml" ds:itemID="{AE5A5CCB-80DA-457E-84F5-CDFB938250B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f19f3d-f6d8-426c-bcb0-eb8c789dbf89"/>
    <ds:schemaRef ds:uri="8dfe82b0-af0e-42de-a776-becbc7e024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489C23B-0664-47FA-AC27-D0781C85744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108</TotalTime>
  <Words>648</Words>
  <Application>Microsoft Office PowerPoint</Application>
  <PresentationFormat>Custom</PresentationFormat>
  <Paragraphs>69</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Allura</vt:lpstr>
      <vt:lpstr>Wingdings</vt:lpstr>
      <vt:lpstr>Khand</vt:lpstr>
      <vt:lpstr>Cream Candy</vt:lpstr>
      <vt:lpstr>Raleway</vt:lpstr>
      <vt:lpstr>Arial</vt:lpstr>
      <vt:lpstr>Simple Light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Callie Palmer</cp:lastModifiedBy>
  <cp:revision>8</cp:revision>
  <cp:lastPrinted>2024-07-30T13:14:13Z</cp:lastPrinted>
  <dcterms:modified xsi:type="dcterms:W3CDTF">2024-07-30T13:19:44Z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0x0101005019BAB4820E604283910F06D3921F8C</vt:lpwstr>
  </property>
</Properties>
</file>